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3"/>
  </p:notesMasterIdLst>
  <p:sldIdLst>
    <p:sldId id="256" r:id="rId5"/>
    <p:sldId id="265" r:id="rId6"/>
    <p:sldId id="274" r:id="rId7"/>
    <p:sldId id="305" r:id="rId8"/>
    <p:sldId id="269" r:id="rId9"/>
    <p:sldId id="295" r:id="rId10"/>
    <p:sldId id="313" r:id="rId11"/>
    <p:sldId id="310" r:id="rId12"/>
    <p:sldId id="312" r:id="rId13"/>
    <p:sldId id="281" r:id="rId14"/>
    <p:sldId id="315" r:id="rId15"/>
    <p:sldId id="300" r:id="rId16"/>
    <p:sldId id="278" r:id="rId17"/>
    <p:sldId id="292" r:id="rId18"/>
    <p:sldId id="293" r:id="rId19"/>
    <p:sldId id="301" r:id="rId20"/>
    <p:sldId id="311" r:id="rId21"/>
    <p:sldId id="314" r:id="rId22"/>
    <p:sldId id="316" r:id="rId23"/>
    <p:sldId id="317" r:id="rId24"/>
    <p:sldId id="318" r:id="rId25"/>
    <p:sldId id="270" r:id="rId26"/>
    <p:sldId id="302" r:id="rId27"/>
    <p:sldId id="303" r:id="rId28"/>
    <p:sldId id="304" r:id="rId29"/>
    <p:sldId id="279" r:id="rId30"/>
    <p:sldId id="294" r:id="rId31"/>
    <p:sldId id="26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herine Kasper" initials="CK" lastIdx="9" clrIdx="0">
    <p:extLst>
      <p:ext uri="{19B8F6BF-5375-455C-9EA6-DF929625EA0E}">
        <p15:presenceInfo xmlns:p15="http://schemas.microsoft.com/office/powerpoint/2012/main" userId="S::ckasper7@gatech.edu::920b7356-8e16-4e4d-9351-9c2be16c1d72" providerId="AD"/>
      </p:ext>
    </p:extLst>
  </p:cmAuthor>
  <p:cmAuthor id="2" name="Piotter, Jason D" initials="PD" lastIdx="2" clrIdx="1">
    <p:extLst>
      <p:ext uri="{19B8F6BF-5375-455C-9EA6-DF929625EA0E}">
        <p15:presenceInfo xmlns:p15="http://schemas.microsoft.com/office/powerpoint/2012/main" userId="S::jpiotter3@gatech.edu::dfbe572a-2bd8-433f-b742-4a781a0d9d49" providerId="AD"/>
      </p:ext>
    </p:extLst>
  </p:cmAuthor>
  <p:cmAuthor id="3" name="Present, Hunter B" initials="PB" lastIdx="1" clrIdx="2">
    <p:extLst>
      <p:ext uri="{19B8F6BF-5375-455C-9EA6-DF929625EA0E}">
        <p15:presenceInfo xmlns:p15="http://schemas.microsoft.com/office/powerpoint/2012/main" userId="S::hpresent3@gatech.edu::5ef8d9af-974f-4213-83d5-61434ac5b2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  <a:srgbClr val="2A4995"/>
    <a:srgbClr val="1C99AC"/>
    <a:srgbClr val="1D88AE"/>
    <a:srgbClr val="64A1CA"/>
    <a:srgbClr val="4E8F00"/>
    <a:srgbClr val="FEB912"/>
    <a:srgbClr val="EF7A10"/>
    <a:srgbClr val="6786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23EA12-C0C8-450E-AA29-D999CD801AD6}" v="650" dt="2021-11-17T19:09:19.535"/>
    <p1510:client id="{15F315C7-E457-47CF-B898-3AD72C557B9B}" v="22" dt="2021-11-17T17:00:53.058"/>
    <p1510:client id="{4A3E44D0-5920-2542-BD08-F1A270C0721A}" v="679" dt="2021-11-17T17:19:14.877"/>
    <p1510:client id="{618D885D-7079-42AC-B86C-3D349F913024}" v="1" dt="2021-11-17T14:01:50.122"/>
    <p1510:client id="{9F3C1CE0-F420-4139-A073-D66598B28716}" v="13" dt="2021-11-17T17:29:28.448"/>
    <p1510:client id="{ED4CD92A-8339-41BD-900C-1DE46E91E63D}" v="6" dt="2021-11-17T17:26:09.422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48" y="12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otter, Jason D" userId="S::jpiotter3@gatech.edu::dfbe572a-2bd8-433f-b742-4a781a0d9d49" providerId="AD" clId="Web-{884340D8-09C6-49A3-AA3E-69388723AC26}"/>
    <pc:docChg chg="modSld">
      <pc:chgData name="Piotter, Jason D" userId="S::jpiotter3@gatech.edu::dfbe572a-2bd8-433f-b742-4a781a0d9d49" providerId="AD" clId="Web-{884340D8-09C6-49A3-AA3E-69388723AC26}" dt="2021-09-15T14:31:39.572" v="6" actId="14100"/>
      <pc:docMkLst>
        <pc:docMk/>
      </pc:docMkLst>
      <pc:sldChg chg="delSp modSp">
        <pc:chgData name="Piotter, Jason D" userId="S::jpiotter3@gatech.edu::dfbe572a-2bd8-433f-b742-4a781a0d9d49" providerId="AD" clId="Web-{884340D8-09C6-49A3-AA3E-69388723AC26}" dt="2021-09-15T14:31:39.572" v="6" actId="14100"/>
        <pc:sldMkLst>
          <pc:docMk/>
          <pc:sldMk cId="16079505" sldId="262"/>
        </pc:sldMkLst>
        <pc:spChg chg="mod">
          <ac:chgData name="Piotter, Jason D" userId="S::jpiotter3@gatech.edu::dfbe572a-2bd8-433f-b742-4a781a0d9d49" providerId="AD" clId="Web-{884340D8-09C6-49A3-AA3E-69388723AC26}" dt="2021-09-15T14:31:33.276" v="3" actId="20577"/>
          <ac:spMkLst>
            <pc:docMk/>
            <pc:sldMk cId="16079505" sldId="262"/>
            <ac:spMk id="3" creationId="{6CF98EFB-0DED-CB44-BCAF-633D64DA92BD}"/>
          </ac:spMkLst>
        </pc:spChg>
        <pc:spChg chg="del">
          <ac:chgData name="Piotter, Jason D" userId="S::jpiotter3@gatech.edu::dfbe572a-2bd8-433f-b742-4a781a0d9d49" providerId="AD" clId="Web-{884340D8-09C6-49A3-AA3E-69388723AC26}" dt="2021-09-15T14:31:36.151" v="4"/>
          <ac:spMkLst>
            <pc:docMk/>
            <pc:sldMk cId="16079505" sldId="262"/>
            <ac:spMk id="12" creationId="{BFA89836-134E-4D36-B063-49C86AC9F5D1}"/>
          </ac:spMkLst>
        </pc:spChg>
        <pc:picChg chg="mod">
          <ac:chgData name="Piotter, Jason D" userId="S::jpiotter3@gatech.edu::dfbe572a-2bd8-433f-b742-4a781a0d9d49" providerId="AD" clId="Web-{884340D8-09C6-49A3-AA3E-69388723AC26}" dt="2021-09-15T14:31:39.572" v="6" actId="14100"/>
          <ac:picMkLst>
            <pc:docMk/>
            <pc:sldMk cId="16079505" sldId="262"/>
            <ac:picMk id="8" creationId="{54BD38FB-990A-422E-99EE-8F902009A573}"/>
          </ac:picMkLst>
        </pc:picChg>
      </pc:sldChg>
    </pc:docChg>
  </pc:docChgLst>
  <pc:docChgLst>
    <pc:chgData name="Walker, Douglas S" userId="817043e7-e063-4ccf-bb91-a66d0ba6010b" providerId="ADAL" clId="{699E6ACB-DAE6-4F48-A23E-BA5F276F54DC}"/>
    <pc:docChg chg="undo custSel modSld">
      <pc:chgData name="Walker, Douglas S" userId="817043e7-e063-4ccf-bb91-a66d0ba6010b" providerId="ADAL" clId="{699E6ACB-DAE6-4F48-A23E-BA5F276F54DC}" dt="2021-09-15T03:58:16.140" v="1048" actId="12"/>
      <pc:docMkLst>
        <pc:docMk/>
      </pc:docMkLst>
      <pc:sldChg chg="addSp delSp modSp mod">
        <pc:chgData name="Walker, Douglas S" userId="817043e7-e063-4ccf-bb91-a66d0ba6010b" providerId="ADAL" clId="{699E6ACB-DAE6-4F48-A23E-BA5F276F54DC}" dt="2021-09-15T03:58:16.140" v="1048" actId="12"/>
        <pc:sldMkLst>
          <pc:docMk/>
          <pc:sldMk cId="1475078010" sldId="263"/>
        </pc:sldMkLst>
        <pc:spChg chg="del mod">
          <ac:chgData name="Walker, Douglas S" userId="817043e7-e063-4ccf-bb91-a66d0ba6010b" providerId="ADAL" clId="{699E6ACB-DAE6-4F48-A23E-BA5F276F54DC}" dt="2021-09-15T03:42:18.824" v="919" actId="478"/>
          <ac:spMkLst>
            <pc:docMk/>
            <pc:sldMk cId="1475078010" sldId="263"/>
            <ac:spMk id="3" creationId="{6CF98EFB-0DED-CB44-BCAF-633D64DA92BD}"/>
          </ac:spMkLst>
        </pc:spChg>
        <pc:spChg chg="del">
          <ac:chgData name="Walker, Douglas S" userId="817043e7-e063-4ccf-bb91-a66d0ba6010b" providerId="ADAL" clId="{699E6ACB-DAE6-4F48-A23E-BA5F276F54DC}" dt="2021-09-15T03:18:02.726" v="0" actId="478"/>
          <ac:spMkLst>
            <pc:docMk/>
            <pc:sldMk cId="1475078010" sldId="263"/>
            <ac:spMk id="4" creationId="{BCFE4B3E-4E13-CD46-8DB7-F95A0B85664E}"/>
          </ac:spMkLst>
        </pc:spChg>
        <pc:spChg chg="add del mod">
          <ac:chgData name="Walker, Douglas S" userId="817043e7-e063-4ccf-bb91-a66d0ba6010b" providerId="ADAL" clId="{699E6ACB-DAE6-4F48-A23E-BA5F276F54DC}" dt="2021-09-15T03:19:18.114" v="5"/>
          <ac:spMkLst>
            <pc:docMk/>
            <pc:sldMk cId="1475078010" sldId="263"/>
            <ac:spMk id="7" creationId="{B225E357-58A7-EC40-8D3D-BD0A7C6BF521}"/>
          </ac:spMkLst>
        </pc:spChg>
        <pc:spChg chg="add del mod">
          <ac:chgData name="Walker, Douglas S" userId="817043e7-e063-4ccf-bb91-a66d0ba6010b" providerId="ADAL" clId="{699E6ACB-DAE6-4F48-A23E-BA5F276F54DC}" dt="2021-09-15T03:30:40.029" v="480"/>
          <ac:spMkLst>
            <pc:docMk/>
            <pc:sldMk cId="1475078010" sldId="263"/>
            <ac:spMk id="8" creationId="{8F37EF0D-501F-EF49-A61B-635921EB38BB}"/>
          </ac:spMkLst>
        </pc:spChg>
        <pc:spChg chg="add mod">
          <ac:chgData name="Walker, Douglas S" userId="817043e7-e063-4ccf-bb91-a66d0ba6010b" providerId="ADAL" clId="{699E6ACB-DAE6-4F48-A23E-BA5F276F54DC}" dt="2021-09-15T03:57:11.027" v="1040" actId="12"/>
          <ac:spMkLst>
            <pc:docMk/>
            <pc:sldMk cId="1475078010" sldId="263"/>
            <ac:spMk id="9" creationId="{CD658F4A-BEF3-1742-A9D3-1AB1B4AF794C}"/>
          </ac:spMkLst>
        </pc:spChg>
        <pc:spChg chg="add mod">
          <ac:chgData name="Walker, Douglas S" userId="817043e7-e063-4ccf-bb91-a66d0ba6010b" providerId="ADAL" clId="{699E6ACB-DAE6-4F48-A23E-BA5F276F54DC}" dt="2021-09-15T03:57:53.478" v="1045" actId="12"/>
          <ac:spMkLst>
            <pc:docMk/>
            <pc:sldMk cId="1475078010" sldId="263"/>
            <ac:spMk id="10" creationId="{6906B165-31E8-7A4E-85FD-5DCE8E55434F}"/>
          </ac:spMkLst>
        </pc:spChg>
        <pc:spChg chg="add mod">
          <ac:chgData name="Walker, Douglas S" userId="817043e7-e063-4ccf-bb91-a66d0ba6010b" providerId="ADAL" clId="{699E6ACB-DAE6-4F48-A23E-BA5F276F54DC}" dt="2021-09-15T03:58:06.435" v="1047" actId="12"/>
          <ac:spMkLst>
            <pc:docMk/>
            <pc:sldMk cId="1475078010" sldId="263"/>
            <ac:spMk id="11" creationId="{333D4F9F-E6D5-BA4A-A838-766A6703EE15}"/>
          </ac:spMkLst>
        </pc:spChg>
        <pc:spChg chg="add del mod">
          <ac:chgData name="Walker, Douglas S" userId="817043e7-e063-4ccf-bb91-a66d0ba6010b" providerId="ADAL" clId="{699E6ACB-DAE6-4F48-A23E-BA5F276F54DC}" dt="2021-09-15T03:21:39.889" v="248" actId="478"/>
          <ac:spMkLst>
            <pc:docMk/>
            <pc:sldMk cId="1475078010" sldId="263"/>
            <ac:spMk id="12" creationId="{E06E400A-DCBB-2548-B04D-7BFD4BD80291}"/>
          </ac:spMkLst>
        </pc:spChg>
        <pc:spChg chg="add mod">
          <ac:chgData name="Walker, Douglas S" userId="817043e7-e063-4ccf-bb91-a66d0ba6010b" providerId="ADAL" clId="{699E6ACB-DAE6-4F48-A23E-BA5F276F54DC}" dt="2021-09-15T03:58:16.140" v="1048" actId="12"/>
          <ac:spMkLst>
            <pc:docMk/>
            <pc:sldMk cId="1475078010" sldId="263"/>
            <ac:spMk id="13" creationId="{5002EDB3-6D91-B149-9594-3FB65B4A3B92}"/>
          </ac:spMkLst>
        </pc:spChg>
        <pc:spChg chg="add mod">
          <ac:chgData name="Walker, Douglas S" userId="817043e7-e063-4ccf-bb91-a66d0ba6010b" providerId="ADAL" clId="{699E6ACB-DAE6-4F48-A23E-BA5F276F54DC}" dt="2021-09-15T03:52:45.771" v="1026" actId="113"/>
          <ac:spMkLst>
            <pc:docMk/>
            <pc:sldMk cId="1475078010" sldId="263"/>
            <ac:spMk id="14" creationId="{7BC20270-AD29-164D-95AA-C3069D227FDA}"/>
          </ac:spMkLst>
        </pc:spChg>
        <pc:spChg chg="add mod">
          <ac:chgData name="Walker, Douglas S" userId="817043e7-e063-4ccf-bb91-a66d0ba6010b" providerId="ADAL" clId="{699E6ACB-DAE6-4F48-A23E-BA5F276F54DC}" dt="2021-09-15T03:47:05.450" v="981" actId="1076"/>
          <ac:spMkLst>
            <pc:docMk/>
            <pc:sldMk cId="1475078010" sldId="263"/>
            <ac:spMk id="15" creationId="{D964E580-C3DD-404C-8D80-94D3B9762F16}"/>
          </ac:spMkLst>
        </pc:spChg>
        <pc:spChg chg="add mod">
          <ac:chgData name="Walker, Douglas S" userId="817043e7-e063-4ccf-bb91-a66d0ba6010b" providerId="ADAL" clId="{699E6ACB-DAE6-4F48-A23E-BA5F276F54DC}" dt="2021-09-15T03:47:11.708" v="984" actId="1076"/>
          <ac:spMkLst>
            <pc:docMk/>
            <pc:sldMk cId="1475078010" sldId="263"/>
            <ac:spMk id="16" creationId="{F549CBE9-97E6-D34B-928A-FB7B5A72E202}"/>
          </ac:spMkLst>
        </pc:spChg>
        <pc:spChg chg="add del mod">
          <ac:chgData name="Walker, Douglas S" userId="817043e7-e063-4ccf-bb91-a66d0ba6010b" providerId="ADAL" clId="{699E6ACB-DAE6-4F48-A23E-BA5F276F54DC}" dt="2021-09-15T03:31:58.735" v="521"/>
          <ac:spMkLst>
            <pc:docMk/>
            <pc:sldMk cId="1475078010" sldId="263"/>
            <ac:spMk id="17" creationId="{675A5CE3-2CA0-0E48-981D-3DC61019F4BC}"/>
          </ac:spMkLst>
        </pc:spChg>
        <pc:spChg chg="add mod">
          <ac:chgData name="Walker, Douglas S" userId="817043e7-e063-4ccf-bb91-a66d0ba6010b" providerId="ADAL" clId="{699E6ACB-DAE6-4F48-A23E-BA5F276F54DC}" dt="2021-09-15T03:47:20.078" v="987" actId="1076"/>
          <ac:spMkLst>
            <pc:docMk/>
            <pc:sldMk cId="1475078010" sldId="263"/>
            <ac:spMk id="18" creationId="{D2782E7C-569D-AA40-8578-5E71E227ED18}"/>
          </ac:spMkLst>
        </pc:spChg>
        <pc:spChg chg="add del mod">
          <ac:chgData name="Walker, Douglas S" userId="817043e7-e063-4ccf-bb91-a66d0ba6010b" providerId="ADAL" clId="{699E6ACB-DAE6-4F48-A23E-BA5F276F54DC}" dt="2021-09-15T03:31:58.733" v="519"/>
          <ac:spMkLst>
            <pc:docMk/>
            <pc:sldMk cId="1475078010" sldId="263"/>
            <ac:spMk id="19" creationId="{FF5745C9-7D4F-3E43-A245-5C1BE753F3CE}"/>
          </ac:spMkLst>
        </pc:spChg>
        <pc:spChg chg="add del mod">
          <ac:chgData name="Walker, Douglas S" userId="817043e7-e063-4ccf-bb91-a66d0ba6010b" providerId="ADAL" clId="{699E6ACB-DAE6-4F48-A23E-BA5F276F54DC}" dt="2021-09-15T03:41:16.028" v="888" actId="478"/>
          <ac:spMkLst>
            <pc:docMk/>
            <pc:sldMk cId="1475078010" sldId="263"/>
            <ac:spMk id="20" creationId="{46ADE849-CB93-3246-9982-631EB7A7E4CE}"/>
          </ac:spMkLst>
        </pc:spChg>
        <pc:graphicFrameChg chg="add del mod modGraphic">
          <ac:chgData name="Walker, Douglas S" userId="817043e7-e063-4ccf-bb91-a66d0ba6010b" providerId="ADAL" clId="{699E6ACB-DAE6-4F48-A23E-BA5F276F54DC}" dt="2021-09-15T03:47:25.745" v="988" actId="478"/>
          <ac:graphicFrameMkLst>
            <pc:docMk/>
            <pc:sldMk cId="1475078010" sldId="263"/>
            <ac:graphicFrameMk id="21" creationId="{B05A8676-0010-2347-9002-D72971704F78}"/>
          </ac:graphicFrameMkLst>
        </pc:graphicFrameChg>
        <pc:picChg chg="add mod">
          <ac:chgData name="Walker, Douglas S" userId="817043e7-e063-4ccf-bb91-a66d0ba6010b" providerId="ADAL" clId="{699E6ACB-DAE6-4F48-A23E-BA5F276F54DC}" dt="2021-09-15T03:48:03.880" v="995" actId="207"/>
          <ac:picMkLst>
            <pc:docMk/>
            <pc:sldMk cId="1475078010" sldId="263"/>
            <ac:picMk id="23" creationId="{488F30EC-9748-B744-A7B3-F6B54E5B67DD}"/>
          </ac:picMkLst>
        </pc:picChg>
        <pc:picChg chg="add mod">
          <ac:chgData name="Walker, Douglas S" userId="817043e7-e063-4ccf-bb91-a66d0ba6010b" providerId="ADAL" clId="{699E6ACB-DAE6-4F48-A23E-BA5F276F54DC}" dt="2021-09-15T03:48:24.761" v="998" actId="207"/>
          <ac:picMkLst>
            <pc:docMk/>
            <pc:sldMk cId="1475078010" sldId="263"/>
            <ac:picMk id="25" creationId="{DC2FD269-7211-A747-ABEA-8963741E42CB}"/>
          </ac:picMkLst>
        </pc:picChg>
        <pc:picChg chg="add del mod">
          <ac:chgData name="Walker, Douglas S" userId="817043e7-e063-4ccf-bb91-a66d0ba6010b" providerId="ADAL" clId="{699E6ACB-DAE6-4F48-A23E-BA5F276F54DC}" dt="2021-09-15T03:49:33.118" v="1002" actId="478"/>
          <ac:picMkLst>
            <pc:docMk/>
            <pc:sldMk cId="1475078010" sldId="263"/>
            <ac:picMk id="27" creationId="{B3F4B2E8-EE5F-1046-9B1E-9F5F11301840}"/>
          </ac:picMkLst>
        </pc:picChg>
        <pc:picChg chg="add del mod">
          <ac:chgData name="Walker, Douglas S" userId="817043e7-e063-4ccf-bb91-a66d0ba6010b" providerId="ADAL" clId="{699E6ACB-DAE6-4F48-A23E-BA5F276F54DC}" dt="2021-09-15T03:49:33.118" v="1002" actId="478"/>
          <ac:picMkLst>
            <pc:docMk/>
            <pc:sldMk cId="1475078010" sldId="263"/>
            <ac:picMk id="29" creationId="{0CE7C9DF-A10E-B845-96F9-F7EF8CA0AADA}"/>
          </ac:picMkLst>
        </pc:picChg>
        <pc:picChg chg="add del mod">
          <ac:chgData name="Walker, Douglas S" userId="817043e7-e063-4ccf-bb91-a66d0ba6010b" providerId="ADAL" clId="{699E6ACB-DAE6-4F48-A23E-BA5F276F54DC}" dt="2021-09-15T03:49:33.118" v="1002" actId="478"/>
          <ac:picMkLst>
            <pc:docMk/>
            <pc:sldMk cId="1475078010" sldId="263"/>
            <ac:picMk id="31" creationId="{C0A9D0A3-5911-0145-A12F-28B287E35455}"/>
          </ac:picMkLst>
        </pc:picChg>
        <pc:picChg chg="add del mod">
          <ac:chgData name="Walker, Douglas S" userId="817043e7-e063-4ccf-bb91-a66d0ba6010b" providerId="ADAL" clId="{699E6ACB-DAE6-4F48-A23E-BA5F276F54DC}" dt="2021-09-15T03:51:49.151" v="1014" actId="478"/>
          <ac:picMkLst>
            <pc:docMk/>
            <pc:sldMk cId="1475078010" sldId="263"/>
            <ac:picMk id="33" creationId="{88CF6F00-7C22-0B4D-9EE1-DD4200158F6E}"/>
          </ac:picMkLst>
        </pc:picChg>
        <pc:picChg chg="add del mod">
          <ac:chgData name="Walker, Douglas S" userId="817043e7-e063-4ccf-bb91-a66d0ba6010b" providerId="ADAL" clId="{699E6ACB-DAE6-4F48-A23E-BA5F276F54DC}" dt="2021-09-15T03:51:10.770" v="1007" actId="478"/>
          <ac:picMkLst>
            <pc:docMk/>
            <pc:sldMk cId="1475078010" sldId="263"/>
            <ac:picMk id="35" creationId="{75334F72-1E7E-FC47-804A-2F7D04B2ABFB}"/>
          </ac:picMkLst>
        </pc:picChg>
        <pc:picChg chg="add mod">
          <ac:chgData name="Walker, Douglas S" userId="817043e7-e063-4ccf-bb91-a66d0ba6010b" providerId="ADAL" clId="{699E6ACB-DAE6-4F48-A23E-BA5F276F54DC}" dt="2021-09-15T03:51:26.239" v="1011" actId="1076"/>
          <ac:picMkLst>
            <pc:docMk/>
            <pc:sldMk cId="1475078010" sldId="263"/>
            <ac:picMk id="37" creationId="{DCC823C6-8465-7843-BA4A-283353FE29A3}"/>
          </ac:picMkLst>
        </pc:picChg>
        <pc:picChg chg="add del mod">
          <ac:chgData name="Walker, Douglas S" userId="817043e7-e063-4ccf-bb91-a66d0ba6010b" providerId="ADAL" clId="{699E6ACB-DAE6-4F48-A23E-BA5F276F54DC}" dt="2021-09-15T03:51:55.781" v="1016" actId="478"/>
          <ac:picMkLst>
            <pc:docMk/>
            <pc:sldMk cId="1475078010" sldId="263"/>
            <ac:picMk id="39" creationId="{52FBE845-665D-5A44-BB51-E112DF28159E}"/>
          </ac:picMkLst>
        </pc:picChg>
        <pc:picChg chg="add mod">
          <ac:chgData name="Walker, Douglas S" userId="817043e7-e063-4ccf-bb91-a66d0ba6010b" providerId="ADAL" clId="{699E6ACB-DAE6-4F48-A23E-BA5F276F54DC}" dt="2021-09-15T03:52:21.662" v="1022" actId="1582"/>
          <ac:picMkLst>
            <pc:docMk/>
            <pc:sldMk cId="1475078010" sldId="263"/>
            <ac:picMk id="41" creationId="{033C2B36-9860-914F-879C-5987F3C20AD2}"/>
          </ac:picMkLst>
        </pc:picChg>
      </pc:sldChg>
    </pc:docChg>
  </pc:docChgLst>
  <pc:docChgLst>
    <pc:chgData name="Present, Hunter B" userId="5ef8d9af-974f-4213-83d5-61434ac5b211" providerId="ADAL" clId="{C2C05F86-5FF9-4C1E-A61E-D95604077A34}"/>
    <pc:docChg chg="custSel modSld">
      <pc:chgData name="Present, Hunter B" userId="5ef8d9af-974f-4213-83d5-61434ac5b211" providerId="ADAL" clId="{C2C05F86-5FF9-4C1E-A61E-D95604077A34}" dt="2021-11-01T01:44:49.839" v="106" actId="1076"/>
      <pc:docMkLst>
        <pc:docMk/>
      </pc:docMkLst>
      <pc:sldChg chg="modSp mod">
        <pc:chgData name="Present, Hunter B" userId="5ef8d9af-974f-4213-83d5-61434ac5b211" providerId="ADAL" clId="{C2C05F86-5FF9-4C1E-A61E-D95604077A34}" dt="2021-11-01T01:44:49.839" v="106" actId="1076"/>
        <pc:sldMkLst>
          <pc:docMk/>
          <pc:sldMk cId="16180238" sldId="310"/>
        </pc:sldMkLst>
        <pc:picChg chg="mod modCrop">
          <ac:chgData name="Present, Hunter B" userId="5ef8d9af-974f-4213-83d5-61434ac5b211" providerId="ADAL" clId="{C2C05F86-5FF9-4C1E-A61E-D95604077A34}" dt="2021-11-01T01:44:49.839" v="106" actId="1076"/>
          <ac:picMkLst>
            <pc:docMk/>
            <pc:sldMk cId="16180238" sldId="310"/>
            <ac:picMk id="5" creationId="{068B359B-7E76-4FCB-8E73-86469405E797}"/>
          </ac:picMkLst>
        </pc:picChg>
      </pc:sldChg>
      <pc:sldChg chg="addSp delSp modSp mod">
        <pc:chgData name="Present, Hunter B" userId="5ef8d9af-974f-4213-83d5-61434ac5b211" providerId="ADAL" clId="{C2C05F86-5FF9-4C1E-A61E-D95604077A34}" dt="2021-11-01T01:44:21.554" v="99" actId="1076"/>
        <pc:sldMkLst>
          <pc:docMk/>
          <pc:sldMk cId="163837956" sldId="313"/>
        </pc:sldMkLst>
        <pc:spChg chg="del">
          <ac:chgData name="Present, Hunter B" userId="5ef8d9af-974f-4213-83d5-61434ac5b211" providerId="ADAL" clId="{C2C05F86-5FF9-4C1E-A61E-D95604077A34}" dt="2021-11-01T01:41:44.505" v="0" actId="478"/>
          <ac:spMkLst>
            <pc:docMk/>
            <pc:sldMk cId="163837956" sldId="313"/>
            <ac:spMk id="6" creationId="{22557D39-8755-49A6-8D74-D518CF0C3E97}"/>
          </ac:spMkLst>
        </pc:spChg>
        <pc:spChg chg="add mod">
          <ac:chgData name="Present, Hunter B" userId="5ef8d9af-974f-4213-83d5-61434ac5b211" providerId="ADAL" clId="{C2C05F86-5FF9-4C1E-A61E-D95604077A34}" dt="2021-11-01T01:44:21.554" v="99" actId="1076"/>
          <ac:spMkLst>
            <pc:docMk/>
            <pc:sldMk cId="163837956" sldId="313"/>
            <ac:spMk id="10" creationId="{86C7C2D9-346C-4B31-9FD9-30B6B4827DA7}"/>
          </ac:spMkLst>
        </pc:spChg>
        <pc:spChg chg="add del mod">
          <ac:chgData name="Present, Hunter B" userId="5ef8d9af-974f-4213-83d5-61434ac5b211" providerId="ADAL" clId="{C2C05F86-5FF9-4C1E-A61E-D95604077A34}" dt="2021-11-01T01:43:45.378" v="58" actId="478"/>
          <ac:spMkLst>
            <pc:docMk/>
            <pc:sldMk cId="163837956" sldId="313"/>
            <ac:spMk id="11" creationId="{DD1E27A0-A54B-4D57-8E10-34B8C1559FC8}"/>
          </ac:spMkLst>
        </pc:spChg>
        <pc:spChg chg="add mod">
          <ac:chgData name="Present, Hunter B" userId="5ef8d9af-974f-4213-83d5-61434ac5b211" providerId="ADAL" clId="{C2C05F86-5FF9-4C1E-A61E-D95604077A34}" dt="2021-11-01T01:43:55.220" v="60" actId="1076"/>
          <ac:spMkLst>
            <pc:docMk/>
            <pc:sldMk cId="163837956" sldId="313"/>
            <ac:spMk id="12" creationId="{7093CB69-BC24-4A9E-B974-6F2F17F49B2F}"/>
          </ac:spMkLst>
        </pc:spChg>
        <pc:spChg chg="add mod">
          <ac:chgData name="Present, Hunter B" userId="5ef8d9af-974f-4213-83d5-61434ac5b211" providerId="ADAL" clId="{C2C05F86-5FF9-4C1E-A61E-D95604077A34}" dt="2021-11-01T01:43:55.220" v="60" actId="1076"/>
          <ac:spMkLst>
            <pc:docMk/>
            <pc:sldMk cId="163837956" sldId="313"/>
            <ac:spMk id="13" creationId="{4AD2B82A-EBF3-4317-A9B9-A1EC2F8DB0E7}"/>
          </ac:spMkLst>
        </pc:spChg>
        <pc:picChg chg="add mod">
          <ac:chgData name="Present, Hunter B" userId="5ef8d9af-974f-4213-83d5-61434ac5b211" providerId="ADAL" clId="{C2C05F86-5FF9-4C1E-A61E-D95604077A34}" dt="2021-11-01T01:41:49.682" v="2" actId="1076"/>
          <ac:picMkLst>
            <pc:docMk/>
            <pc:sldMk cId="163837956" sldId="313"/>
            <ac:picMk id="1026" creationId="{8E9F6767-2973-438D-89EA-EC257207D4E1}"/>
          </ac:picMkLst>
        </pc:picChg>
        <pc:picChg chg="add mod">
          <ac:chgData name="Present, Hunter B" userId="5ef8d9af-974f-4213-83d5-61434ac5b211" providerId="ADAL" clId="{C2C05F86-5FF9-4C1E-A61E-D95604077A34}" dt="2021-11-01T01:42:21.952" v="11" actId="1076"/>
          <ac:picMkLst>
            <pc:docMk/>
            <pc:sldMk cId="163837956" sldId="313"/>
            <ac:picMk id="1028" creationId="{02871BF8-41C7-4628-81A6-BA47638CBD77}"/>
          </ac:picMkLst>
        </pc:picChg>
        <pc:picChg chg="add del mod">
          <ac:chgData name="Present, Hunter B" userId="5ef8d9af-974f-4213-83d5-61434ac5b211" providerId="ADAL" clId="{C2C05F86-5FF9-4C1E-A61E-D95604077A34}" dt="2021-11-01T01:41:58.772" v="5"/>
          <ac:picMkLst>
            <pc:docMk/>
            <pc:sldMk cId="163837956" sldId="313"/>
            <ac:picMk id="1030" creationId="{9013DB2B-EFED-41D0-A55D-BB6CAFD3AB96}"/>
          </ac:picMkLst>
        </pc:picChg>
        <pc:picChg chg="add mod">
          <ac:chgData name="Present, Hunter B" userId="5ef8d9af-974f-4213-83d5-61434ac5b211" providerId="ADAL" clId="{C2C05F86-5FF9-4C1E-A61E-D95604077A34}" dt="2021-11-01T01:42:37.507" v="14" actId="1076"/>
          <ac:picMkLst>
            <pc:docMk/>
            <pc:sldMk cId="163837956" sldId="313"/>
            <ac:picMk id="1032" creationId="{10685DC2-543D-46CC-8602-EB0D2F8D5BCB}"/>
          </ac:picMkLst>
        </pc:picChg>
        <pc:picChg chg="add del">
          <ac:chgData name="Present, Hunter B" userId="5ef8d9af-974f-4213-83d5-61434ac5b211" providerId="ADAL" clId="{C2C05F86-5FF9-4C1E-A61E-D95604077A34}" dt="2021-11-01T01:42:55.632" v="16" actId="478"/>
          <ac:picMkLst>
            <pc:docMk/>
            <pc:sldMk cId="163837956" sldId="313"/>
            <ac:picMk id="1034" creationId="{BBB3D70D-CE0B-4E8A-B75A-4F5C12FBBD25}"/>
          </ac:picMkLst>
        </pc:picChg>
      </pc:sldChg>
    </pc:docChg>
  </pc:docChgLst>
  <pc:docChgLst>
    <pc:chgData name="Connor Truono" userId="74de9826-f7d3-43ec-a759-73db7e361216" providerId="ADAL" clId="{07766522-F773-DA48-968C-DFC2F6C2A87D}"/>
    <pc:docChg chg="undo custSel addSld delSld modSld sldOrd">
      <pc:chgData name="Connor Truono" userId="74de9826-f7d3-43ec-a759-73db7e361216" providerId="ADAL" clId="{07766522-F773-DA48-968C-DFC2F6C2A87D}" dt="2021-09-29T16:08:12.541" v="1722" actId="20577"/>
      <pc:docMkLst>
        <pc:docMk/>
      </pc:docMkLst>
      <pc:sldChg chg="modSp mod">
        <pc:chgData name="Connor Truono" userId="74de9826-f7d3-43ec-a759-73db7e361216" providerId="ADAL" clId="{07766522-F773-DA48-968C-DFC2F6C2A87D}" dt="2021-09-15T14:52:21.025" v="1531" actId="20577"/>
        <pc:sldMkLst>
          <pc:docMk/>
          <pc:sldMk cId="16079505" sldId="262"/>
        </pc:sldMkLst>
        <pc:spChg chg="mod">
          <ac:chgData name="Connor Truono" userId="74de9826-f7d3-43ec-a759-73db7e361216" providerId="ADAL" clId="{07766522-F773-DA48-968C-DFC2F6C2A87D}" dt="2021-09-15T14:52:21.025" v="1531" actId="20577"/>
          <ac:spMkLst>
            <pc:docMk/>
            <pc:sldMk cId="16079505" sldId="262"/>
            <ac:spMk id="3" creationId="{6CF98EFB-0DED-CB44-BCAF-633D64DA92BD}"/>
          </ac:spMkLst>
        </pc:spChg>
        <pc:picChg chg="mod">
          <ac:chgData name="Connor Truono" userId="74de9826-f7d3-43ec-a759-73db7e361216" providerId="ADAL" clId="{07766522-F773-DA48-968C-DFC2F6C2A87D}" dt="2021-09-15T14:51:17.750" v="1423" actId="14100"/>
          <ac:picMkLst>
            <pc:docMk/>
            <pc:sldMk cId="16079505" sldId="262"/>
            <ac:picMk id="8" creationId="{54BD38FB-990A-422E-99EE-8F902009A573}"/>
          </ac:picMkLst>
        </pc:picChg>
      </pc:sldChg>
      <pc:sldChg chg="modSp mod">
        <pc:chgData name="Connor Truono" userId="74de9826-f7d3-43ec-a759-73db7e361216" providerId="ADAL" clId="{07766522-F773-DA48-968C-DFC2F6C2A87D}" dt="2021-09-15T01:53:12.835" v="17" actId="20577"/>
        <pc:sldMkLst>
          <pc:docMk/>
          <pc:sldMk cId="1475078010" sldId="263"/>
        </pc:sldMkLst>
        <pc:spChg chg="mod">
          <ac:chgData name="Connor Truono" userId="74de9826-f7d3-43ec-a759-73db7e361216" providerId="ADAL" clId="{07766522-F773-DA48-968C-DFC2F6C2A87D}" dt="2021-09-15T01:53:12.835" v="17" actId="20577"/>
          <ac:spMkLst>
            <pc:docMk/>
            <pc:sldMk cId="1475078010" sldId="263"/>
            <ac:spMk id="3" creationId="{6CF98EFB-0DED-CB44-BCAF-633D64DA92BD}"/>
          </ac:spMkLst>
        </pc:spChg>
      </pc:sldChg>
      <pc:sldChg chg="addSp modSp mod">
        <pc:chgData name="Connor Truono" userId="74de9826-f7d3-43ec-a759-73db7e361216" providerId="ADAL" clId="{07766522-F773-DA48-968C-DFC2F6C2A87D}" dt="2021-09-15T02:45:07.712" v="1220" actId="14100"/>
        <pc:sldMkLst>
          <pc:docMk/>
          <pc:sldMk cId="1348713162" sldId="264"/>
        </pc:sldMkLst>
        <pc:spChg chg="mod">
          <ac:chgData name="Connor Truono" userId="74de9826-f7d3-43ec-a759-73db7e361216" providerId="ADAL" clId="{07766522-F773-DA48-968C-DFC2F6C2A87D}" dt="2021-09-15T01:44:11.762" v="1" actId="1076"/>
          <ac:spMkLst>
            <pc:docMk/>
            <pc:sldMk cId="1348713162" sldId="264"/>
            <ac:spMk id="2" creationId="{649B93ED-4318-1C48-A12A-E7FCA1E0F6AD}"/>
          </ac:spMkLst>
        </pc:spChg>
        <pc:spChg chg="mod">
          <ac:chgData name="Connor Truono" userId="74de9826-f7d3-43ec-a759-73db7e361216" providerId="ADAL" clId="{07766522-F773-DA48-968C-DFC2F6C2A87D}" dt="2021-09-15T02:45:03.997" v="1219" actId="14100"/>
          <ac:spMkLst>
            <pc:docMk/>
            <pc:sldMk cId="1348713162" sldId="264"/>
            <ac:spMk id="3" creationId="{6CF98EFB-0DED-CB44-BCAF-633D64DA92BD}"/>
          </ac:spMkLst>
        </pc:spChg>
        <pc:spChg chg="add mod">
          <ac:chgData name="Connor Truono" userId="74de9826-f7d3-43ec-a759-73db7e361216" providerId="ADAL" clId="{07766522-F773-DA48-968C-DFC2F6C2A87D}" dt="2021-09-15T02:24:18.973" v="980" actId="1076"/>
          <ac:spMkLst>
            <pc:docMk/>
            <pc:sldMk cId="1348713162" sldId="264"/>
            <ac:spMk id="7" creationId="{7D0EE100-64E7-DF4F-83DD-08AF6BC4E994}"/>
          </ac:spMkLst>
        </pc:spChg>
        <pc:picChg chg="mod">
          <ac:chgData name="Connor Truono" userId="74de9826-f7d3-43ec-a759-73db7e361216" providerId="ADAL" clId="{07766522-F773-DA48-968C-DFC2F6C2A87D}" dt="2021-09-15T02:45:07.712" v="1220" actId="14100"/>
          <ac:picMkLst>
            <pc:docMk/>
            <pc:sldMk cId="1348713162" sldId="264"/>
            <ac:picMk id="2050" creationId="{EBF0611E-DE03-4873-B0AC-6E46C0519365}"/>
          </ac:picMkLst>
        </pc:picChg>
      </pc:sldChg>
      <pc:sldChg chg="modSp mod">
        <pc:chgData name="Connor Truono" userId="74de9826-f7d3-43ec-a759-73db7e361216" providerId="ADAL" clId="{07766522-F773-DA48-968C-DFC2F6C2A87D}" dt="2021-09-29T16:08:12.541" v="1722" actId="20577"/>
        <pc:sldMkLst>
          <pc:docMk/>
          <pc:sldMk cId="3918840937" sldId="265"/>
        </pc:sldMkLst>
        <pc:spChg chg="mod">
          <ac:chgData name="Connor Truono" userId="74de9826-f7d3-43ec-a759-73db7e361216" providerId="ADAL" clId="{07766522-F773-DA48-968C-DFC2F6C2A87D}" dt="2021-09-29T16:08:12.541" v="1722" actId="20577"/>
          <ac:spMkLst>
            <pc:docMk/>
            <pc:sldMk cId="3918840937" sldId="265"/>
            <ac:spMk id="4" creationId="{A85F0AC7-C7D6-A54D-BC03-AE91B9D17E7F}"/>
          </ac:spMkLst>
        </pc:spChg>
      </pc:sldChg>
      <pc:sldChg chg="modSp mod">
        <pc:chgData name="Connor Truono" userId="74de9826-f7d3-43ec-a759-73db7e361216" providerId="ADAL" clId="{07766522-F773-DA48-968C-DFC2F6C2A87D}" dt="2021-09-15T15:47:47.536" v="1551" actId="20577"/>
        <pc:sldMkLst>
          <pc:docMk/>
          <pc:sldMk cId="2120184271" sldId="269"/>
        </pc:sldMkLst>
        <pc:spChg chg="mod">
          <ac:chgData name="Connor Truono" userId="74de9826-f7d3-43ec-a759-73db7e361216" providerId="ADAL" clId="{07766522-F773-DA48-968C-DFC2F6C2A87D}" dt="2021-09-15T15:45:23.372" v="1534" actId="20577"/>
          <ac:spMkLst>
            <pc:docMk/>
            <pc:sldMk cId="2120184271" sldId="269"/>
            <ac:spMk id="2" creationId="{8FEC8B12-7736-8447-9381-CA79BD1E9A76}"/>
          </ac:spMkLst>
        </pc:spChg>
        <pc:spChg chg="mod">
          <ac:chgData name="Connor Truono" userId="74de9826-f7d3-43ec-a759-73db7e361216" providerId="ADAL" clId="{07766522-F773-DA48-968C-DFC2F6C2A87D}" dt="2021-09-15T15:47:47.536" v="1551" actId="20577"/>
          <ac:spMkLst>
            <pc:docMk/>
            <pc:sldMk cId="2120184271" sldId="269"/>
            <ac:spMk id="4" creationId="{A85F0AC7-C7D6-A54D-BC03-AE91B9D17E7F}"/>
          </ac:spMkLst>
        </pc:spChg>
      </pc:sldChg>
      <pc:sldChg chg="modSp mod">
        <pc:chgData name="Connor Truono" userId="74de9826-f7d3-43ec-a759-73db7e361216" providerId="ADAL" clId="{07766522-F773-DA48-968C-DFC2F6C2A87D}" dt="2021-09-29T16:06:37.382" v="1636" actId="1038"/>
        <pc:sldMkLst>
          <pc:docMk/>
          <pc:sldMk cId="1410201852" sldId="270"/>
        </pc:sldMkLst>
        <pc:grpChg chg="mod">
          <ac:chgData name="Connor Truono" userId="74de9826-f7d3-43ec-a759-73db7e361216" providerId="ADAL" clId="{07766522-F773-DA48-968C-DFC2F6C2A87D}" dt="2021-09-29T16:06:37.382" v="1636" actId="1038"/>
          <ac:grpSpMkLst>
            <pc:docMk/>
            <pc:sldMk cId="1410201852" sldId="270"/>
            <ac:grpSpMk id="98" creationId="{54B22DA2-1888-164A-A89A-ED91BA025C5D}"/>
          </ac:grpSpMkLst>
        </pc:grpChg>
      </pc:sldChg>
      <pc:sldChg chg="addSp delSp modSp add mod">
        <pc:chgData name="Connor Truono" userId="74de9826-f7d3-43ec-a759-73db7e361216" providerId="ADAL" clId="{07766522-F773-DA48-968C-DFC2F6C2A87D}" dt="2021-09-15T02:16:03.154" v="713" actId="20577"/>
        <pc:sldMkLst>
          <pc:docMk/>
          <pc:sldMk cId="1049184225" sldId="272"/>
        </pc:sldMkLst>
        <pc:spChg chg="mod">
          <ac:chgData name="Connor Truono" userId="74de9826-f7d3-43ec-a759-73db7e361216" providerId="ADAL" clId="{07766522-F773-DA48-968C-DFC2F6C2A87D}" dt="2021-09-15T02:16:03.154" v="713" actId="20577"/>
          <ac:spMkLst>
            <pc:docMk/>
            <pc:sldMk cId="1049184225" sldId="272"/>
            <ac:spMk id="12" creationId="{13082287-52CC-4972-8B23-4F2B7F75B038}"/>
          </ac:spMkLst>
        </pc:spChg>
        <pc:picChg chg="add">
          <ac:chgData name="Connor Truono" userId="74de9826-f7d3-43ec-a759-73db7e361216" providerId="ADAL" clId="{07766522-F773-DA48-968C-DFC2F6C2A87D}" dt="2021-09-15T02:15:33.160" v="585"/>
          <ac:picMkLst>
            <pc:docMk/>
            <pc:sldMk cId="1049184225" sldId="272"/>
            <ac:picMk id="3" creationId="{924BAFCF-1A38-664B-AB3A-3DA11F506F34}"/>
          </ac:picMkLst>
        </pc:picChg>
        <pc:picChg chg="del">
          <ac:chgData name="Connor Truono" userId="74de9826-f7d3-43ec-a759-73db7e361216" providerId="ADAL" clId="{07766522-F773-DA48-968C-DFC2F6C2A87D}" dt="2021-09-15T02:15:32.919" v="584" actId="478"/>
          <ac:picMkLst>
            <pc:docMk/>
            <pc:sldMk cId="1049184225" sldId="272"/>
            <ac:picMk id="10" creationId="{34E16A65-3590-471A-A662-8D750193A783}"/>
          </ac:picMkLst>
        </pc:picChg>
      </pc:sldChg>
      <pc:sldChg chg="addSp delSp modSp add mod setBg setClrOvrMap delDesignElem">
        <pc:chgData name="Connor Truono" userId="74de9826-f7d3-43ec-a759-73db7e361216" providerId="ADAL" clId="{07766522-F773-DA48-968C-DFC2F6C2A87D}" dt="2021-09-15T02:43:45.183" v="1217" actId="255"/>
        <pc:sldMkLst>
          <pc:docMk/>
          <pc:sldMk cId="55781169" sldId="274"/>
        </pc:sldMkLst>
        <pc:spChg chg="del mod">
          <ac:chgData name="Connor Truono" userId="74de9826-f7d3-43ec-a759-73db7e361216" providerId="ADAL" clId="{07766522-F773-DA48-968C-DFC2F6C2A87D}" dt="2021-09-15T02:41:31.951" v="988" actId="478"/>
          <ac:spMkLst>
            <pc:docMk/>
            <pc:sldMk cId="55781169" sldId="274"/>
            <ac:spMk id="2" creationId="{10D70399-E4EF-4210-BB56-6914CABEB88B}"/>
          </ac:spMkLst>
        </pc:spChg>
        <pc:spChg chg="mod ord">
          <ac:chgData name="Connor Truono" userId="74de9826-f7d3-43ec-a759-73db7e361216" providerId="ADAL" clId="{07766522-F773-DA48-968C-DFC2F6C2A87D}" dt="2021-09-15T02:41:56.765" v="997" actId="1076"/>
          <ac:spMkLst>
            <pc:docMk/>
            <pc:sldMk cId="55781169" sldId="274"/>
            <ac:spMk id="4" creationId="{B1FFCA34-6D4C-47EC-8559-4A063E9BE0E4}"/>
          </ac:spMkLst>
        </pc:spChg>
        <pc:spChg chg="add mod">
          <ac:chgData name="Connor Truono" userId="74de9826-f7d3-43ec-a759-73db7e361216" providerId="ADAL" clId="{07766522-F773-DA48-968C-DFC2F6C2A87D}" dt="2021-09-15T02:43:45.183" v="1217" actId="255"/>
          <ac:spMkLst>
            <pc:docMk/>
            <pc:sldMk cId="55781169" sldId="274"/>
            <ac:spMk id="5" creationId="{5FD83153-64D1-B946-BC03-88530F2584EB}"/>
          </ac:spMkLst>
        </pc:spChg>
        <pc:spChg chg="del">
          <ac:chgData name="Connor Truono" userId="74de9826-f7d3-43ec-a759-73db7e361216" providerId="ADAL" clId="{07766522-F773-DA48-968C-DFC2F6C2A87D}" dt="2021-09-15T02:41:04.343" v="985"/>
          <ac:spMkLst>
            <pc:docMk/>
            <pc:sldMk cId="55781169" sldId="274"/>
            <ac:spMk id="6" creationId="{8950AD4C-6AF3-49F8-94E1-DBCAFB39478B}"/>
          </ac:spMkLst>
        </pc:spChg>
        <pc:spChg chg="add">
          <ac:chgData name="Connor Truono" userId="74de9826-f7d3-43ec-a759-73db7e361216" providerId="ADAL" clId="{07766522-F773-DA48-968C-DFC2F6C2A87D}" dt="2021-09-15T02:41:28.724" v="987" actId="26606"/>
          <ac:spMkLst>
            <pc:docMk/>
            <pc:sldMk cId="55781169" sldId="274"/>
            <ac:spMk id="9" creationId="{E49CC64F-7275-4E33-961B-0C5CDC439875}"/>
          </ac:spMkLst>
        </pc:spChg>
        <pc:spChg chg="del">
          <ac:chgData name="Connor Truono" userId="74de9826-f7d3-43ec-a759-73db7e361216" providerId="ADAL" clId="{07766522-F773-DA48-968C-DFC2F6C2A87D}" dt="2021-09-15T02:41:04.343" v="985"/>
          <ac:spMkLst>
            <pc:docMk/>
            <pc:sldMk cId="55781169" sldId="274"/>
            <ac:spMk id="10" creationId="{C85F553D-483A-4D93-B429-9C1258836046}"/>
          </ac:spMkLst>
        </pc:spChg>
        <pc:spChg chg="del">
          <ac:chgData name="Connor Truono" userId="74de9826-f7d3-43ec-a759-73db7e361216" providerId="ADAL" clId="{07766522-F773-DA48-968C-DFC2F6C2A87D}" dt="2021-09-15T02:41:04.343" v="985"/>
          <ac:spMkLst>
            <pc:docMk/>
            <pc:sldMk cId="55781169" sldId="274"/>
            <ac:spMk id="12" creationId="{DB1626B1-BAC7-4893-A5AC-620597685187}"/>
          </ac:spMkLst>
        </pc:spChg>
        <pc:spChg chg="del">
          <ac:chgData name="Connor Truono" userId="74de9826-f7d3-43ec-a759-73db7e361216" providerId="ADAL" clId="{07766522-F773-DA48-968C-DFC2F6C2A87D}" dt="2021-09-15T02:41:04.343" v="985"/>
          <ac:spMkLst>
            <pc:docMk/>
            <pc:sldMk cId="55781169" sldId="274"/>
            <ac:spMk id="14" creationId="{D64E9910-51FE-45BF-973D-9D2401FD3C63}"/>
          </ac:spMkLst>
        </pc:spChg>
        <pc:picChg chg="mod">
          <ac:chgData name="Connor Truono" userId="74de9826-f7d3-43ec-a759-73db7e361216" providerId="ADAL" clId="{07766522-F773-DA48-968C-DFC2F6C2A87D}" dt="2021-09-15T02:41:28.724" v="987" actId="26606"/>
          <ac:picMkLst>
            <pc:docMk/>
            <pc:sldMk cId="55781169" sldId="274"/>
            <ac:picMk id="3" creationId="{0F45AC37-8F3F-4D92-A2E9-90C022EFF8DE}"/>
          </ac:picMkLst>
        </pc:picChg>
      </pc:sldChg>
      <pc:sldChg chg="add del">
        <pc:chgData name="Connor Truono" userId="74de9826-f7d3-43ec-a759-73db7e361216" providerId="ADAL" clId="{07766522-F773-DA48-968C-DFC2F6C2A87D}" dt="2021-09-15T02:40:17.405" v="983" actId="2890"/>
        <pc:sldMkLst>
          <pc:docMk/>
          <pc:sldMk cId="2005146125" sldId="274"/>
        </pc:sldMkLst>
      </pc:sldChg>
      <pc:sldChg chg="modSp mod ord">
        <pc:chgData name="Connor Truono" userId="74de9826-f7d3-43ec-a759-73db7e361216" providerId="ADAL" clId="{07766522-F773-DA48-968C-DFC2F6C2A87D}" dt="2021-09-29T16:06:07.182" v="1576" actId="20577"/>
        <pc:sldMkLst>
          <pc:docMk/>
          <pc:sldMk cId="3618204319" sldId="276"/>
        </pc:sldMkLst>
        <pc:spChg chg="mod">
          <ac:chgData name="Connor Truono" userId="74de9826-f7d3-43ec-a759-73db7e361216" providerId="ADAL" clId="{07766522-F773-DA48-968C-DFC2F6C2A87D}" dt="2021-09-29T16:06:07.182" v="1576" actId="20577"/>
          <ac:spMkLst>
            <pc:docMk/>
            <pc:sldMk cId="3618204319" sldId="276"/>
            <ac:spMk id="2" creationId="{8B86D3AB-1C7F-4013-AB9F-87C95B84184D}"/>
          </ac:spMkLst>
        </pc:spChg>
      </pc:sldChg>
      <pc:sldChg chg="modSp mod">
        <pc:chgData name="Connor Truono" userId="74de9826-f7d3-43ec-a759-73db7e361216" providerId="ADAL" clId="{07766522-F773-DA48-968C-DFC2F6C2A87D}" dt="2021-09-29T16:06:28.234" v="1615" actId="20577"/>
        <pc:sldMkLst>
          <pc:docMk/>
          <pc:sldMk cId="3972098379" sldId="278"/>
        </pc:sldMkLst>
        <pc:spChg chg="mod">
          <ac:chgData name="Connor Truono" userId="74de9826-f7d3-43ec-a759-73db7e361216" providerId="ADAL" clId="{07766522-F773-DA48-968C-DFC2F6C2A87D}" dt="2021-09-29T16:06:28.234" v="1615" actId="20577"/>
          <ac:spMkLst>
            <pc:docMk/>
            <pc:sldMk cId="3972098379" sldId="278"/>
            <ac:spMk id="2" creationId="{8B86D3AB-1C7F-4013-AB9F-87C95B84184D}"/>
          </ac:spMkLst>
        </pc:spChg>
      </pc:sldChg>
      <pc:sldChg chg="modSp add mod">
        <pc:chgData name="Connor Truono" userId="74de9826-f7d3-43ec-a759-73db7e361216" providerId="ADAL" clId="{07766522-F773-DA48-968C-DFC2F6C2A87D}" dt="2021-09-29T16:05:38.752" v="1559" actId="20577"/>
        <pc:sldMkLst>
          <pc:docMk/>
          <pc:sldMk cId="1703191525" sldId="294"/>
        </pc:sldMkLst>
        <pc:spChg chg="mod">
          <ac:chgData name="Connor Truono" userId="74de9826-f7d3-43ec-a759-73db7e361216" providerId="ADAL" clId="{07766522-F773-DA48-968C-DFC2F6C2A87D}" dt="2021-09-29T16:05:38.752" v="1559" actId="20577"/>
          <ac:spMkLst>
            <pc:docMk/>
            <pc:sldMk cId="1703191525" sldId="294"/>
            <ac:spMk id="2" creationId="{C5E17CBC-2AEC-024E-8200-2B907E585F26}"/>
          </ac:spMkLst>
        </pc:spChg>
      </pc:sldChg>
      <pc:sldChg chg="modSp add mod">
        <pc:chgData name="Connor Truono" userId="74de9826-f7d3-43ec-a759-73db7e361216" providerId="ADAL" clId="{07766522-F773-DA48-968C-DFC2F6C2A87D}" dt="2021-09-29T16:06:12.596" v="1587" actId="20577"/>
        <pc:sldMkLst>
          <pc:docMk/>
          <pc:sldMk cId="4006737958" sldId="295"/>
        </pc:sldMkLst>
        <pc:spChg chg="mod">
          <ac:chgData name="Connor Truono" userId="74de9826-f7d3-43ec-a759-73db7e361216" providerId="ADAL" clId="{07766522-F773-DA48-968C-DFC2F6C2A87D}" dt="2021-09-29T16:06:12.596" v="1587" actId="20577"/>
          <ac:spMkLst>
            <pc:docMk/>
            <pc:sldMk cId="4006737958" sldId="295"/>
            <ac:spMk id="2" creationId="{C5E17CBC-2AEC-024E-8200-2B907E585F26}"/>
          </ac:spMkLst>
        </pc:spChg>
      </pc:sldChg>
      <pc:sldChg chg="modSp add mod">
        <pc:chgData name="Connor Truono" userId="74de9826-f7d3-43ec-a759-73db7e361216" providerId="ADAL" clId="{07766522-F773-DA48-968C-DFC2F6C2A87D}" dt="2021-09-29T16:06:21.124" v="1612" actId="20577"/>
        <pc:sldMkLst>
          <pc:docMk/>
          <pc:sldMk cId="3895153902" sldId="296"/>
        </pc:sldMkLst>
        <pc:spChg chg="mod">
          <ac:chgData name="Connor Truono" userId="74de9826-f7d3-43ec-a759-73db7e361216" providerId="ADAL" clId="{07766522-F773-DA48-968C-DFC2F6C2A87D}" dt="2021-09-29T16:06:21.124" v="1612" actId="20577"/>
          <ac:spMkLst>
            <pc:docMk/>
            <pc:sldMk cId="3895153902" sldId="296"/>
            <ac:spMk id="2" creationId="{C5E17CBC-2AEC-024E-8200-2B907E585F26}"/>
          </ac:spMkLst>
        </pc:spChg>
      </pc:sldChg>
      <pc:sldChg chg="modSp add mod">
        <pc:chgData name="Connor Truono" userId="74de9826-f7d3-43ec-a759-73db7e361216" providerId="ADAL" clId="{07766522-F773-DA48-968C-DFC2F6C2A87D}" dt="2021-09-29T16:05:45.774" v="1563" actId="20577"/>
        <pc:sldMkLst>
          <pc:docMk/>
          <pc:sldMk cId="1495498462" sldId="300"/>
        </pc:sldMkLst>
        <pc:spChg chg="mod">
          <ac:chgData name="Connor Truono" userId="74de9826-f7d3-43ec-a759-73db7e361216" providerId="ADAL" clId="{07766522-F773-DA48-968C-DFC2F6C2A87D}" dt="2021-09-29T16:05:45.774" v="1563" actId="20577"/>
          <ac:spMkLst>
            <pc:docMk/>
            <pc:sldMk cId="1495498462" sldId="300"/>
            <ac:spMk id="2" creationId="{C5E17CBC-2AEC-024E-8200-2B907E585F26}"/>
          </ac:spMkLst>
        </pc:spChg>
      </pc:sldChg>
    </pc:docChg>
  </pc:docChgLst>
  <pc:docChgLst>
    <pc:chgData name="Walker, Douglas S" userId="S::dwalker72@gatech.edu::817043e7-e063-4ccf-bb91-a66d0ba6010b" providerId="AD" clId="Web-{819733F5-2431-4D2E-B9C4-CB125FA6F532}"/>
    <pc:docChg chg="modSld">
      <pc:chgData name="Walker, Douglas S" userId="S::dwalker72@gatech.edu::817043e7-e063-4ccf-bb91-a66d0ba6010b" providerId="AD" clId="Web-{819733F5-2431-4D2E-B9C4-CB125FA6F532}" dt="2021-09-15T15:47:36.295" v="1" actId="1076"/>
      <pc:docMkLst>
        <pc:docMk/>
      </pc:docMkLst>
      <pc:sldChg chg="modSp">
        <pc:chgData name="Walker, Douglas S" userId="S::dwalker72@gatech.edu::817043e7-e063-4ccf-bb91-a66d0ba6010b" providerId="AD" clId="Web-{819733F5-2431-4D2E-B9C4-CB125FA6F532}" dt="2021-09-15T15:47:36.295" v="1" actId="1076"/>
        <pc:sldMkLst>
          <pc:docMk/>
          <pc:sldMk cId="4173525016" sldId="275"/>
        </pc:sldMkLst>
        <pc:picChg chg="mod">
          <ac:chgData name="Walker, Douglas S" userId="S::dwalker72@gatech.edu::817043e7-e063-4ccf-bb91-a66d0ba6010b" providerId="AD" clId="Web-{819733F5-2431-4D2E-B9C4-CB125FA6F532}" dt="2021-09-15T15:47:36.295" v="1" actId="1076"/>
          <ac:picMkLst>
            <pc:docMk/>
            <pc:sldMk cId="4173525016" sldId="275"/>
            <ac:picMk id="12" creationId="{3F8CF705-DD40-4BB4-AA20-E0D0825921AF}"/>
          </ac:picMkLst>
        </pc:picChg>
      </pc:sldChg>
    </pc:docChg>
  </pc:docChgLst>
  <pc:docChgLst>
    <pc:chgData name="Present, Hunter B" userId="S::hpresent3@gatech.edu::5ef8d9af-974f-4213-83d5-61434ac5b211" providerId="AD" clId="Web-{F57CE916-781F-41E5-A494-4A741F884CD0}"/>
    <pc:docChg chg="sldOrd">
      <pc:chgData name="Present, Hunter B" userId="S::hpresent3@gatech.edu::5ef8d9af-974f-4213-83d5-61434ac5b211" providerId="AD" clId="Web-{F57CE916-781F-41E5-A494-4A741F884CD0}" dt="2021-10-07T20:59:23.704" v="0"/>
      <pc:docMkLst>
        <pc:docMk/>
      </pc:docMkLst>
      <pc:sldChg chg="ord">
        <pc:chgData name="Present, Hunter B" userId="S::hpresent3@gatech.edu::5ef8d9af-974f-4213-83d5-61434ac5b211" providerId="AD" clId="Web-{F57CE916-781F-41E5-A494-4A741F884CD0}" dt="2021-10-07T20:59:23.704" v="0"/>
        <pc:sldMkLst>
          <pc:docMk/>
          <pc:sldMk cId="2086180063" sldId="309"/>
        </pc:sldMkLst>
      </pc:sldChg>
    </pc:docChg>
  </pc:docChgLst>
  <pc:docChgLst>
    <pc:chgData name="Catherine Kasper" userId="920b7356-8e16-4e4d-9351-9c2be16c1d72" providerId="ADAL" clId="{EA834146-8DEB-1042-BC80-D1BEA7C7BD39}"/>
    <pc:docChg chg="undo custSel addSld delSld modSld sldOrd">
      <pc:chgData name="Catherine Kasper" userId="920b7356-8e16-4e4d-9351-9c2be16c1d72" providerId="ADAL" clId="{EA834146-8DEB-1042-BC80-D1BEA7C7BD39}" dt="2021-10-27T14:10:11.233" v="103" actId="14100"/>
      <pc:docMkLst>
        <pc:docMk/>
      </pc:docMkLst>
      <pc:sldChg chg="modSp mod">
        <pc:chgData name="Catherine Kasper" userId="920b7356-8e16-4e4d-9351-9c2be16c1d72" providerId="ADAL" clId="{EA834146-8DEB-1042-BC80-D1BEA7C7BD39}" dt="2021-10-27T14:06:45.062" v="27" actId="1076"/>
        <pc:sldMkLst>
          <pc:docMk/>
          <pc:sldMk cId="109857222" sldId="256"/>
        </pc:sldMkLst>
        <pc:spChg chg="mod">
          <ac:chgData name="Catherine Kasper" userId="920b7356-8e16-4e4d-9351-9c2be16c1d72" providerId="ADAL" clId="{EA834146-8DEB-1042-BC80-D1BEA7C7BD39}" dt="2021-10-27T14:06:45.062" v="27" actId="1076"/>
          <ac:spMkLst>
            <pc:docMk/>
            <pc:sldMk cId="109857222" sldId="256"/>
            <ac:spMk id="6" creationId="{8677C4F8-0447-6F46-B6BB-54B024A9C1EE}"/>
          </ac:spMkLst>
        </pc:spChg>
      </pc:sldChg>
      <pc:sldChg chg="modSp mod">
        <pc:chgData name="Catherine Kasper" userId="920b7356-8e16-4e4d-9351-9c2be16c1d72" providerId="ADAL" clId="{EA834146-8DEB-1042-BC80-D1BEA7C7BD39}" dt="2021-10-27T14:07:16.842" v="95" actId="15"/>
        <pc:sldMkLst>
          <pc:docMk/>
          <pc:sldMk cId="3918840937" sldId="265"/>
        </pc:sldMkLst>
        <pc:spChg chg="mod">
          <ac:chgData name="Catherine Kasper" userId="920b7356-8e16-4e4d-9351-9c2be16c1d72" providerId="ADAL" clId="{EA834146-8DEB-1042-BC80-D1BEA7C7BD39}" dt="2021-10-27T14:07:16.842" v="95" actId="15"/>
          <ac:spMkLst>
            <pc:docMk/>
            <pc:sldMk cId="3918840937" sldId="265"/>
            <ac:spMk id="4" creationId="{A85F0AC7-C7D6-A54D-BC03-AE91B9D17E7F}"/>
          </ac:spMkLst>
        </pc:spChg>
      </pc:sldChg>
      <pc:sldChg chg="delSp modSp mod">
        <pc:chgData name="Catherine Kasper" userId="920b7356-8e16-4e4d-9351-9c2be16c1d72" providerId="ADAL" clId="{EA834146-8DEB-1042-BC80-D1BEA7C7BD39}" dt="2021-10-27T14:10:11.233" v="103" actId="14100"/>
        <pc:sldMkLst>
          <pc:docMk/>
          <pc:sldMk cId="1410201852" sldId="270"/>
        </pc:sldMkLst>
        <pc:spChg chg="del">
          <ac:chgData name="Catherine Kasper" userId="920b7356-8e16-4e4d-9351-9c2be16c1d72" providerId="ADAL" clId="{EA834146-8DEB-1042-BC80-D1BEA7C7BD39}" dt="2021-10-27T14:09:28.232" v="101" actId="478"/>
          <ac:spMkLst>
            <pc:docMk/>
            <pc:sldMk cId="1410201852" sldId="270"/>
            <ac:spMk id="74" creationId="{B31548D2-500C-2149-ADF2-D5312F0917F4}"/>
          </ac:spMkLst>
        </pc:spChg>
        <pc:spChg chg="mod">
          <ac:chgData name="Catherine Kasper" userId="920b7356-8e16-4e4d-9351-9c2be16c1d72" providerId="ADAL" clId="{EA834146-8DEB-1042-BC80-D1BEA7C7BD39}" dt="2021-10-27T14:10:11.233" v="103" actId="14100"/>
          <ac:spMkLst>
            <pc:docMk/>
            <pc:sldMk cId="1410201852" sldId="270"/>
            <ac:spMk id="105" creationId="{81BF93F8-79DF-B747-8F0A-9C9E4BD34E04}"/>
          </ac:spMkLst>
        </pc:spChg>
        <pc:grpChg chg="mod">
          <ac:chgData name="Catherine Kasper" userId="920b7356-8e16-4e4d-9351-9c2be16c1d72" providerId="ADAL" clId="{EA834146-8DEB-1042-BC80-D1BEA7C7BD39}" dt="2021-10-27T14:09:36.586" v="102" actId="1076"/>
          <ac:grpSpMkLst>
            <pc:docMk/>
            <pc:sldMk cId="1410201852" sldId="270"/>
            <ac:grpSpMk id="98" creationId="{54B22DA2-1888-164A-A89A-ED91BA025C5D}"/>
          </ac:grpSpMkLst>
        </pc:grpChg>
      </pc:sldChg>
      <pc:sldChg chg="ord">
        <pc:chgData name="Catherine Kasper" userId="920b7356-8e16-4e4d-9351-9c2be16c1d72" providerId="ADAL" clId="{EA834146-8DEB-1042-BC80-D1BEA7C7BD39}" dt="2021-10-27T14:09:21.476" v="100" actId="20578"/>
        <pc:sldMkLst>
          <pc:docMk/>
          <pc:sldMk cId="3972098379" sldId="278"/>
        </pc:sldMkLst>
      </pc:sldChg>
      <pc:sldChg chg="add del ord">
        <pc:chgData name="Catherine Kasper" userId="920b7356-8e16-4e4d-9351-9c2be16c1d72" providerId="ADAL" clId="{EA834146-8DEB-1042-BC80-D1BEA7C7BD39}" dt="2021-10-27T14:09:21.476" v="100" actId="20578"/>
        <pc:sldMkLst>
          <pc:docMk/>
          <pc:sldMk cId="3460050490" sldId="292"/>
        </pc:sldMkLst>
      </pc:sldChg>
      <pc:sldChg chg="ord">
        <pc:chgData name="Catherine Kasper" userId="920b7356-8e16-4e4d-9351-9c2be16c1d72" providerId="ADAL" clId="{EA834146-8DEB-1042-BC80-D1BEA7C7BD39}" dt="2021-10-27T14:09:21.476" v="100" actId="20578"/>
        <pc:sldMkLst>
          <pc:docMk/>
          <pc:sldMk cId="1701632820" sldId="293"/>
        </pc:sldMkLst>
      </pc:sldChg>
    </pc:docChg>
  </pc:docChgLst>
  <pc:docChgLst>
    <pc:chgData name="Galant, Andrew D" userId="S::agalant3@gatech.edu::d04d53bd-9572-42f6-9ee0-272fc19a0f0b" providerId="AD" clId="Web-{7D2C5F6D-B92C-421B-B2B6-BF1C2C442D6F}"/>
    <pc:docChg chg="addSld modSld sldOrd">
      <pc:chgData name="Galant, Andrew D" userId="S::agalant3@gatech.edu::d04d53bd-9572-42f6-9ee0-272fc19a0f0b" providerId="AD" clId="Web-{7D2C5F6D-B92C-421B-B2B6-BF1C2C442D6F}" dt="2021-09-15T02:39:38.802" v="554" actId="1076"/>
      <pc:docMkLst>
        <pc:docMk/>
      </pc:docMkLst>
      <pc:sldChg chg="addSp delSp modSp">
        <pc:chgData name="Galant, Andrew D" userId="S::agalant3@gatech.edu::d04d53bd-9572-42f6-9ee0-272fc19a0f0b" providerId="AD" clId="Web-{7D2C5F6D-B92C-421B-B2B6-BF1C2C442D6F}" dt="2021-09-15T02:16:34.888" v="379" actId="20577"/>
        <pc:sldMkLst>
          <pc:docMk/>
          <pc:sldMk cId="3266948955" sldId="261"/>
        </pc:sldMkLst>
        <pc:spChg chg="add del">
          <ac:chgData name="Galant, Andrew D" userId="S::agalant3@gatech.edu::d04d53bd-9572-42f6-9ee0-272fc19a0f0b" providerId="AD" clId="Web-{7D2C5F6D-B92C-421B-B2B6-BF1C2C442D6F}" dt="2021-09-15T02:05:13.998" v="9"/>
          <ac:spMkLst>
            <pc:docMk/>
            <pc:sldMk cId="3266948955" sldId="261"/>
            <ac:spMk id="3" creationId="{6CF98EFB-0DED-CB44-BCAF-633D64DA92BD}"/>
          </ac:spMkLst>
        </pc:spChg>
        <pc:spChg chg="del">
          <ac:chgData name="Galant, Andrew D" userId="S::agalant3@gatech.edu::d04d53bd-9572-42f6-9ee0-272fc19a0f0b" providerId="AD" clId="Web-{7D2C5F6D-B92C-421B-B2B6-BF1C2C442D6F}" dt="2021-09-15T02:07:22.663" v="12"/>
          <ac:spMkLst>
            <pc:docMk/>
            <pc:sldMk cId="3266948955" sldId="261"/>
            <ac:spMk id="4" creationId="{BCFE4B3E-4E13-CD46-8DB7-F95A0B85664E}"/>
          </ac:spMkLst>
        </pc:spChg>
        <pc:spChg chg="add mod">
          <ac:chgData name="Galant, Andrew D" userId="S::agalant3@gatech.edu::d04d53bd-9572-42f6-9ee0-272fc19a0f0b" providerId="AD" clId="Web-{7D2C5F6D-B92C-421B-B2B6-BF1C2C442D6F}" dt="2021-09-15T02:16:34.888" v="379" actId="20577"/>
          <ac:spMkLst>
            <pc:docMk/>
            <pc:sldMk cId="3266948955" sldId="261"/>
            <ac:spMk id="11" creationId="{499142B1-EAB6-43AF-9909-650C9101DAD0}"/>
          </ac:spMkLst>
        </pc:spChg>
        <pc:spChg chg="add del mod">
          <ac:chgData name="Galant, Andrew D" userId="S::agalant3@gatech.edu::d04d53bd-9572-42f6-9ee0-272fc19a0f0b" providerId="AD" clId="Web-{7D2C5F6D-B92C-421B-B2B6-BF1C2C442D6F}" dt="2021-09-15T02:13:03.670" v="268"/>
          <ac:spMkLst>
            <pc:docMk/>
            <pc:sldMk cId="3266948955" sldId="261"/>
            <ac:spMk id="12" creationId="{1331E855-E527-4798-9FDE-BB99FBD9DD62}"/>
          </ac:spMkLst>
        </pc:spChg>
        <pc:spChg chg="add del mod">
          <ac:chgData name="Galant, Andrew D" userId="S::agalant3@gatech.edu::d04d53bd-9572-42f6-9ee0-272fc19a0f0b" providerId="AD" clId="Web-{7D2C5F6D-B92C-421B-B2B6-BF1C2C442D6F}" dt="2021-09-15T02:14:17.379" v="288"/>
          <ac:spMkLst>
            <pc:docMk/>
            <pc:sldMk cId="3266948955" sldId="261"/>
            <ac:spMk id="14" creationId="{959E71E1-675A-4650-8FF8-F0E4EBE891F6}"/>
          </ac:spMkLst>
        </pc:spChg>
        <pc:spChg chg="add del">
          <ac:chgData name="Galant, Andrew D" userId="S::agalant3@gatech.edu::d04d53bd-9572-42f6-9ee0-272fc19a0f0b" providerId="AD" clId="Web-{7D2C5F6D-B92C-421B-B2B6-BF1C2C442D6F}" dt="2021-09-15T02:14:10.034" v="285"/>
          <ac:spMkLst>
            <pc:docMk/>
            <pc:sldMk cId="3266948955" sldId="261"/>
            <ac:spMk id="15" creationId="{2D89E66F-ED0B-46C3-894A-D788536E493C}"/>
          </ac:spMkLst>
        </pc:spChg>
        <pc:spChg chg="add del mod">
          <ac:chgData name="Galant, Andrew D" userId="S::agalant3@gatech.edu::d04d53bd-9572-42f6-9ee0-272fc19a0f0b" providerId="AD" clId="Web-{7D2C5F6D-B92C-421B-B2B6-BF1C2C442D6F}" dt="2021-09-15T02:15:27.227" v="294"/>
          <ac:spMkLst>
            <pc:docMk/>
            <pc:sldMk cId="3266948955" sldId="261"/>
            <ac:spMk id="17" creationId="{991EB966-9C29-4B5A-B23E-67C48129F721}"/>
          </ac:spMkLst>
        </pc:spChg>
        <pc:picChg chg="add del mod">
          <ac:chgData name="Galant, Andrew D" userId="S::agalant3@gatech.edu::d04d53bd-9572-42f6-9ee0-272fc19a0f0b" providerId="AD" clId="Web-{7D2C5F6D-B92C-421B-B2B6-BF1C2C442D6F}" dt="2021-09-15T02:14:22.254" v="289"/>
          <ac:picMkLst>
            <pc:docMk/>
            <pc:sldMk cId="3266948955" sldId="261"/>
            <ac:picMk id="6" creationId="{938754EB-6D0C-444B-8300-B8098939B169}"/>
          </ac:picMkLst>
        </pc:picChg>
        <pc:picChg chg="add del mod ord">
          <ac:chgData name="Galant, Andrew D" userId="S::agalant3@gatech.edu::d04d53bd-9572-42f6-9ee0-272fc19a0f0b" providerId="AD" clId="Web-{7D2C5F6D-B92C-421B-B2B6-BF1C2C442D6F}" dt="2021-09-15T02:04:45.089" v="4"/>
          <ac:picMkLst>
            <pc:docMk/>
            <pc:sldMk cId="3266948955" sldId="261"/>
            <ac:picMk id="7" creationId="{6AB0EB8C-62DA-40A7-8FE6-454FD5C3A300}"/>
          </ac:picMkLst>
        </pc:picChg>
        <pc:picChg chg="add del mod ord">
          <ac:chgData name="Galant, Andrew D" userId="S::agalant3@gatech.edu::d04d53bd-9572-42f6-9ee0-272fc19a0f0b" providerId="AD" clId="Web-{7D2C5F6D-B92C-421B-B2B6-BF1C2C442D6F}" dt="2021-09-15T02:05:06.669" v="8"/>
          <ac:picMkLst>
            <pc:docMk/>
            <pc:sldMk cId="3266948955" sldId="261"/>
            <ac:picMk id="8" creationId="{CFCCAEC4-AE39-49B4-8CCE-9227CDB0E6E7}"/>
          </ac:picMkLst>
        </pc:picChg>
        <pc:picChg chg="add del mod ord modCrop">
          <ac:chgData name="Galant, Andrew D" userId="S::agalant3@gatech.edu::d04d53bd-9572-42f6-9ee0-272fc19a0f0b" providerId="AD" clId="Web-{7D2C5F6D-B92C-421B-B2B6-BF1C2C442D6F}" dt="2021-09-15T02:15:24.727" v="293"/>
          <ac:picMkLst>
            <pc:docMk/>
            <pc:sldMk cId="3266948955" sldId="261"/>
            <ac:picMk id="9" creationId="{73D47105-E8F4-4327-8F5E-EF2EC4436F0D}"/>
          </ac:picMkLst>
        </pc:picChg>
        <pc:picChg chg="add del mod ord modCrop">
          <ac:chgData name="Galant, Andrew D" userId="S::agalant3@gatech.edu::d04d53bd-9572-42f6-9ee0-272fc19a0f0b" providerId="AD" clId="Web-{7D2C5F6D-B92C-421B-B2B6-BF1C2C442D6F}" dt="2021-09-15T02:13:03.733" v="269"/>
          <ac:picMkLst>
            <pc:docMk/>
            <pc:sldMk cId="3266948955" sldId="261"/>
            <ac:picMk id="10" creationId="{7A75671A-20B1-4A87-9AA3-8E04DBA9E9E9}"/>
          </ac:picMkLst>
        </pc:picChg>
        <pc:picChg chg="add mod ord modCrop">
          <ac:chgData name="Galant, Andrew D" userId="S::agalant3@gatech.edu::d04d53bd-9572-42f6-9ee0-272fc19a0f0b" providerId="AD" clId="Web-{7D2C5F6D-B92C-421B-B2B6-BF1C2C442D6F}" dt="2021-09-15T02:15:47.291" v="300" actId="1076"/>
          <ac:picMkLst>
            <pc:docMk/>
            <pc:sldMk cId="3266948955" sldId="261"/>
            <ac:picMk id="18" creationId="{B5602E44-C64E-4B2B-8995-B9EB2921BB45}"/>
          </ac:picMkLst>
        </pc:picChg>
        <pc:picChg chg="del">
          <ac:chgData name="Galant, Andrew D" userId="S::agalant3@gatech.edu::d04d53bd-9572-42f6-9ee0-272fc19a0f0b" providerId="AD" clId="Web-{7D2C5F6D-B92C-421B-B2B6-BF1C2C442D6F}" dt="2021-09-15T01:04:53.965" v="0"/>
          <ac:picMkLst>
            <pc:docMk/>
            <pc:sldMk cId="3266948955" sldId="261"/>
            <ac:picMk id="1026" creationId="{FE94773A-DBEE-4EFB-8AE2-DA436957A4DF}"/>
          </ac:picMkLst>
        </pc:picChg>
      </pc:sldChg>
      <pc:sldChg chg="addSp delSp">
        <pc:chgData name="Galant, Andrew D" userId="S::agalant3@gatech.edu::d04d53bd-9572-42f6-9ee0-272fc19a0f0b" providerId="AD" clId="Web-{7D2C5F6D-B92C-421B-B2B6-BF1C2C442D6F}" dt="2021-09-15T02:13:57.080" v="281"/>
        <pc:sldMkLst>
          <pc:docMk/>
          <pc:sldMk cId="3473995047" sldId="268"/>
        </pc:sldMkLst>
        <pc:spChg chg="add del">
          <ac:chgData name="Galant, Andrew D" userId="S::agalant3@gatech.edu::d04d53bd-9572-42f6-9ee0-272fc19a0f0b" providerId="AD" clId="Web-{7D2C5F6D-B92C-421B-B2B6-BF1C2C442D6F}" dt="2021-09-15T02:13:57.080" v="281"/>
          <ac:spMkLst>
            <pc:docMk/>
            <pc:sldMk cId="3473995047" sldId="268"/>
            <ac:spMk id="3" creationId="{19A069E3-A1B3-4656-83E7-8D03FC5C3966}"/>
          </ac:spMkLst>
        </pc:spChg>
      </pc:sldChg>
      <pc:sldChg chg="addSp delSp modSp add replId">
        <pc:chgData name="Galant, Andrew D" userId="S::agalant3@gatech.edu::d04d53bd-9572-42f6-9ee0-272fc19a0f0b" providerId="AD" clId="Web-{7D2C5F6D-B92C-421B-B2B6-BF1C2C442D6F}" dt="2021-09-15T02:39:38.802" v="554" actId="1076"/>
        <pc:sldMkLst>
          <pc:docMk/>
          <pc:sldMk cId="395207330" sldId="271"/>
        </pc:sldMkLst>
        <pc:spChg chg="add del mod">
          <ac:chgData name="Galant, Andrew D" userId="S::agalant3@gatech.edu::d04d53bd-9572-42f6-9ee0-272fc19a0f0b" providerId="AD" clId="Web-{7D2C5F6D-B92C-421B-B2B6-BF1C2C442D6F}" dt="2021-09-15T02:13:15.999" v="272"/>
          <ac:spMkLst>
            <pc:docMk/>
            <pc:sldMk cId="395207330" sldId="271"/>
            <ac:spMk id="4" creationId="{B23E24F4-7067-4D51-BC6B-78A9ABB98FD9}"/>
          </ac:spMkLst>
        </pc:spChg>
        <pc:spChg chg="add mod">
          <ac:chgData name="Galant, Andrew D" userId="S::agalant3@gatech.edu::d04d53bd-9572-42f6-9ee0-272fc19a0f0b" providerId="AD" clId="Web-{7D2C5F6D-B92C-421B-B2B6-BF1C2C442D6F}" dt="2021-09-15T02:39:38.802" v="554" actId="1076"/>
          <ac:spMkLst>
            <pc:docMk/>
            <pc:sldMk cId="395207330" sldId="271"/>
            <ac:spMk id="7" creationId="{1582D004-6599-4F26-B02A-EDE1CD248844}"/>
          </ac:spMkLst>
        </pc:spChg>
        <pc:spChg chg="del">
          <ac:chgData name="Galant, Andrew D" userId="S::agalant3@gatech.edu::d04d53bd-9572-42f6-9ee0-272fc19a0f0b" providerId="AD" clId="Web-{7D2C5F6D-B92C-421B-B2B6-BF1C2C442D6F}" dt="2021-09-15T02:13:17.609" v="273"/>
          <ac:spMkLst>
            <pc:docMk/>
            <pc:sldMk cId="395207330" sldId="271"/>
            <ac:spMk id="11" creationId="{499142B1-EAB6-43AF-9909-650C9101DAD0}"/>
          </ac:spMkLst>
        </pc:spChg>
        <pc:spChg chg="add del mod">
          <ac:chgData name="Galant, Andrew D" userId="S::agalant3@gatech.edu::d04d53bd-9572-42f6-9ee0-272fc19a0f0b" providerId="AD" clId="Web-{7D2C5F6D-B92C-421B-B2B6-BF1C2C442D6F}" dt="2021-09-15T02:38:44.673" v="506"/>
          <ac:spMkLst>
            <pc:docMk/>
            <pc:sldMk cId="395207330" sldId="271"/>
            <ac:spMk id="12" creationId="{13082287-52CC-4972-8B23-4F2B7F75B038}"/>
          </ac:spMkLst>
        </pc:spChg>
        <pc:spChg chg="del">
          <ac:chgData name="Galant, Andrew D" userId="S::agalant3@gatech.edu::d04d53bd-9572-42f6-9ee0-272fc19a0f0b" providerId="AD" clId="Web-{7D2C5F6D-B92C-421B-B2B6-BF1C2C442D6F}" dt="2021-09-15T02:13:24.094" v="277"/>
          <ac:spMkLst>
            <pc:docMk/>
            <pc:sldMk cId="395207330" sldId="271"/>
            <ac:spMk id="14" creationId="{959E71E1-675A-4650-8FF8-F0E4EBE891F6}"/>
          </ac:spMkLst>
        </pc:spChg>
        <pc:picChg chg="del">
          <ac:chgData name="Galant, Andrew D" userId="S::agalant3@gatech.edu::d04d53bd-9572-42f6-9ee0-272fc19a0f0b" providerId="AD" clId="Web-{7D2C5F6D-B92C-421B-B2B6-BF1C2C442D6F}" dt="2021-09-15T02:13:10.687" v="271"/>
          <ac:picMkLst>
            <pc:docMk/>
            <pc:sldMk cId="395207330" sldId="271"/>
            <ac:picMk id="9" creationId="{73D47105-E8F4-4327-8F5E-EF2EC4436F0D}"/>
          </ac:picMkLst>
        </pc:picChg>
        <pc:picChg chg="add mod">
          <ac:chgData name="Galant, Andrew D" userId="S::agalant3@gatech.edu::d04d53bd-9572-42f6-9ee0-272fc19a0f0b" providerId="AD" clId="Web-{7D2C5F6D-B92C-421B-B2B6-BF1C2C442D6F}" dt="2021-09-15T02:17:00.187" v="383" actId="1076"/>
          <ac:picMkLst>
            <pc:docMk/>
            <pc:sldMk cId="395207330" sldId="271"/>
            <ac:picMk id="10" creationId="{34E16A65-3590-471A-A662-8D750193A783}"/>
          </ac:picMkLst>
        </pc:picChg>
      </pc:sldChg>
      <pc:sldChg chg="addSp delSp modSp ord">
        <pc:chgData name="Galant, Andrew D" userId="S::agalant3@gatech.edu::d04d53bd-9572-42f6-9ee0-272fc19a0f0b" providerId="AD" clId="Web-{7D2C5F6D-B92C-421B-B2B6-BF1C2C442D6F}" dt="2021-09-15T02:38:02.592" v="484" actId="20577"/>
        <pc:sldMkLst>
          <pc:docMk/>
          <pc:sldMk cId="1049184225" sldId="272"/>
        </pc:sldMkLst>
        <pc:spChg chg="add mod">
          <ac:chgData name="Galant, Andrew D" userId="S::agalant3@gatech.edu::d04d53bd-9572-42f6-9ee0-272fc19a0f0b" providerId="AD" clId="Web-{7D2C5F6D-B92C-421B-B2B6-BF1C2C442D6F}" dt="2021-09-15T02:38:02.592" v="484" actId="20577"/>
          <ac:spMkLst>
            <pc:docMk/>
            <pc:sldMk cId="1049184225" sldId="272"/>
            <ac:spMk id="7" creationId="{BA313D15-E962-4178-8D16-9EE6BDE7FBBE}"/>
          </ac:spMkLst>
        </pc:spChg>
        <pc:spChg chg="del">
          <ac:chgData name="Galant, Andrew D" userId="S::agalant3@gatech.edu::d04d53bd-9572-42f6-9ee0-272fc19a0f0b" providerId="AD" clId="Web-{7D2C5F6D-B92C-421B-B2B6-BF1C2C442D6F}" dt="2021-09-15T02:31:10.548" v="386"/>
          <ac:spMkLst>
            <pc:docMk/>
            <pc:sldMk cId="1049184225" sldId="272"/>
            <ac:spMk id="12" creationId="{13082287-52CC-4972-8B23-4F2B7F75B038}"/>
          </ac:spMkLst>
        </pc:spChg>
        <pc:picChg chg="del mod">
          <ac:chgData name="Galant, Andrew D" userId="S::agalant3@gatech.edu::d04d53bd-9572-42f6-9ee0-272fc19a0f0b" providerId="AD" clId="Web-{7D2C5F6D-B92C-421B-B2B6-BF1C2C442D6F}" dt="2021-09-15T02:35:37.176" v="389"/>
          <ac:picMkLst>
            <pc:docMk/>
            <pc:sldMk cId="1049184225" sldId="272"/>
            <ac:picMk id="3" creationId="{924BAFCF-1A38-664B-AB3A-3DA11F506F34}"/>
          </ac:picMkLst>
        </pc:picChg>
        <pc:picChg chg="add mod">
          <ac:chgData name="Galant, Andrew D" userId="S::agalant3@gatech.edu::d04d53bd-9572-42f6-9ee0-272fc19a0f0b" providerId="AD" clId="Web-{7D2C5F6D-B92C-421B-B2B6-BF1C2C442D6F}" dt="2021-09-15T02:35:47.708" v="392" actId="1076"/>
          <ac:picMkLst>
            <pc:docMk/>
            <pc:sldMk cId="1049184225" sldId="272"/>
            <ac:picMk id="4" creationId="{243EACF9-43C0-4F43-89BE-AC974D9CEEA3}"/>
          </ac:picMkLst>
        </pc:picChg>
      </pc:sldChg>
    </pc:docChg>
  </pc:docChgLst>
  <pc:docChgLst>
    <pc:chgData name="Kasper, Catherine G" userId="S::ckasper7@gatech.edu::920b7356-8e16-4e4d-9351-9c2be16c1d72" providerId="AD" clId="Web-{E88DF602-BB58-4A24-BC83-E66D54FBFBE2}"/>
    <pc:docChg chg="modSld">
      <pc:chgData name="Kasper, Catherine G" userId="S::ckasper7@gatech.edu::920b7356-8e16-4e4d-9351-9c2be16c1d72" providerId="AD" clId="Web-{E88DF602-BB58-4A24-BC83-E66D54FBFBE2}" dt="2021-10-05T22:17:35.471" v="13" actId="1076"/>
      <pc:docMkLst>
        <pc:docMk/>
      </pc:docMkLst>
      <pc:sldChg chg="modSp delCm">
        <pc:chgData name="Kasper, Catherine G" userId="S::ckasper7@gatech.edu::920b7356-8e16-4e4d-9351-9c2be16c1d72" providerId="AD" clId="Web-{E88DF602-BB58-4A24-BC83-E66D54FBFBE2}" dt="2021-10-05T22:16:27.298" v="7" actId="20577"/>
        <pc:sldMkLst>
          <pc:docMk/>
          <pc:sldMk cId="1348713162" sldId="264"/>
        </pc:sldMkLst>
        <pc:spChg chg="mod">
          <ac:chgData name="Kasper, Catherine G" userId="S::ckasper7@gatech.edu::920b7356-8e16-4e4d-9351-9c2be16c1d72" providerId="AD" clId="Web-{E88DF602-BB58-4A24-BC83-E66D54FBFBE2}" dt="2021-10-05T22:16:27.298" v="7" actId="20577"/>
          <ac:spMkLst>
            <pc:docMk/>
            <pc:sldMk cId="1348713162" sldId="264"/>
            <ac:spMk id="3" creationId="{6CF98EFB-0DED-CB44-BCAF-633D64DA92BD}"/>
          </ac:spMkLst>
        </pc:spChg>
      </pc:sldChg>
      <pc:sldChg chg="delSp modSp">
        <pc:chgData name="Kasper, Catherine G" userId="S::ckasper7@gatech.edu::920b7356-8e16-4e4d-9351-9c2be16c1d72" providerId="AD" clId="Web-{E88DF602-BB58-4A24-BC83-E66D54FBFBE2}" dt="2021-10-05T22:17:35.471" v="13" actId="1076"/>
        <pc:sldMkLst>
          <pc:docMk/>
          <pc:sldMk cId="1410201852" sldId="270"/>
        </pc:sldMkLst>
        <pc:spChg chg="del">
          <ac:chgData name="Kasper, Catherine G" userId="S::ckasper7@gatech.edu::920b7356-8e16-4e4d-9351-9c2be16c1d72" providerId="AD" clId="Web-{E88DF602-BB58-4A24-BC83-E66D54FBFBE2}" dt="2021-10-05T22:16:37.360" v="8"/>
          <ac:spMkLst>
            <pc:docMk/>
            <pc:sldMk cId="1410201852" sldId="270"/>
            <ac:spMk id="68" creationId="{0CF46970-415C-8947-9126-B0B054C4D7CE}"/>
          </ac:spMkLst>
        </pc:spChg>
        <pc:spChg chg="mod">
          <ac:chgData name="Kasper, Catherine G" userId="S::ckasper7@gatech.edu::920b7356-8e16-4e4d-9351-9c2be16c1d72" providerId="AD" clId="Web-{E88DF602-BB58-4A24-BC83-E66D54FBFBE2}" dt="2021-10-05T22:17:35.471" v="13" actId="1076"/>
          <ac:spMkLst>
            <pc:docMk/>
            <pc:sldMk cId="1410201852" sldId="270"/>
            <ac:spMk id="97" creationId="{E58D33D2-72B3-DA4A-96FB-D66FD482104B}"/>
          </ac:spMkLst>
        </pc:spChg>
        <pc:grpChg chg="mod">
          <ac:chgData name="Kasper, Catherine G" userId="S::ckasper7@gatech.edu::920b7356-8e16-4e4d-9351-9c2be16c1d72" providerId="AD" clId="Web-{E88DF602-BB58-4A24-BC83-E66D54FBFBE2}" dt="2021-10-05T22:17:08.924" v="9" actId="1076"/>
          <ac:grpSpMkLst>
            <pc:docMk/>
            <pc:sldMk cId="1410201852" sldId="270"/>
            <ac:grpSpMk id="98" creationId="{54B22DA2-1888-164A-A89A-ED91BA025C5D}"/>
          </ac:grpSpMkLst>
        </pc:grpChg>
      </pc:sldChg>
    </pc:docChg>
  </pc:docChgLst>
  <pc:docChgLst>
    <pc:chgData name="Present, Hunter B" userId="S::hpresent3@gatech.edu::5ef8d9af-974f-4213-83d5-61434ac5b211" providerId="AD" clId="Web-{DD16FAA3-6B8A-4178-B1A7-C7844874DF73}"/>
    <pc:docChg chg="addSld delSld modSld">
      <pc:chgData name="Present, Hunter B" userId="S::hpresent3@gatech.edu::5ef8d9af-974f-4213-83d5-61434ac5b211" providerId="AD" clId="Web-{DD16FAA3-6B8A-4178-B1A7-C7844874DF73}" dt="2021-09-15T02:45:01.787" v="106"/>
      <pc:docMkLst>
        <pc:docMk/>
      </pc:docMkLst>
      <pc:sldChg chg="addCm">
        <pc:chgData name="Present, Hunter B" userId="S::hpresent3@gatech.edu::5ef8d9af-974f-4213-83d5-61434ac5b211" providerId="AD" clId="Web-{DD16FAA3-6B8A-4178-B1A7-C7844874DF73}" dt="2021-09-15T02:45:01.787" v="106"/>
        <pc:sldMkLst>
          <pc:docMk/>
          <pc:sldMk cId="1475078010" sldId="263"/>
        </pc:sldMkLst>
      </pc:sldChg>
      <pc:sldChg chg="modSp del">
        <pc:chgData name="Present, Hunter B" userId="S::hpresent3@gatech.edu::5ef8d9af-974f-4213-83d5-61434ac5b211" providerId="AD" clId="Web-{DD16FAA3-6B8A-4178-B1A7-C7844874DF73}" dt="2021-09-15T02:35:45.818" v="34"/>
        <pc:sldMkLst>
          <pc:docMk/>
          <pc:sldMk cId="1089214183" sldId="266"/>
        </pc:sldMkLst>
        <pc:spChg chg="mod">
          <ac:chgData name="Present, Hunter B" userId="S::hpresent3@gatech.edu::5ef8d9af-974f-4213-83d5-61434ac5b211" providerId="AD" clId="Web-{DD16FAA3-6B8A-4178-B1A7-C7844874DF73}" dt="2021-09-15T02:29:46.667" v="2" actId="20577"/>
          <ac:spMkLst>
            <pc:docMk/>
            <pc:sldMk cId="1089214183" sldId="266"/>
            <ac:spMk id="4" creationId="{8B69FEDE-7A34-45A0-BDA5-D1C1F79568DD}"/>
          </ac:spMkLst>
        </pc:spChg>
      </pc:sldChg>
      <pc:sldChg chg="modSp">
        <pc:chgData name="Present, Hunter B" userId="S::hpresent3@gatech.edu::5ef8d9af-974f-4213-83d5-61434ac5b211" providerId="AD" clId="Web-{DD16FAA3-6B8A-4178-B1A7-C7844874DF73}" dt="2021-09-15T02:39:53.169" v="104" actId="20577"/>
        <pc:sldMkLst>
          <pc:docMk/>
          <pc:sldMk cId="3267214291" sldId="267"/>
        </pc:sldMkLst>
        <pc:spChg chg="mod">
          <ac:chgData name="Present, Hunter B" userId="S::hpresent3@gatech.edu::5ef8d9af-974f-4213-83d5-61434ac5b211" providerId="AD" clId="Web-{DD16FAA3-6B8A-4178-B1A7-C7844874DF73}" dt="2021-09-15T02:39:53.169" v="104" actId="20577"/>
          <ac:spMkLst>
            <pc:docMk/>
            <pc:sldMk cId="3267214291" sldId="267"/>
            <ac:spMk id="4" creationId="{A85F0AC7-C7D6-A54D-BC03-AE91B9D17E7F}"/>
          </ac:spMkLst>
        </pc:spChg>
      </pc:sldChg>
      <pc:sldChg chg="addSp delSp modSp new del mod setBg">
        <pc:chgData name="Present, Hunter B" userId="S::hpresent3@gatech.edu::5ef8d9af-974f-4213-83d5-61434ac5b211" providerId="AD" clId="Web-{DD16FAA3-6B8A-4178-B1A7-C7844874DF73}" dt="2021-09-15T02:43:07.549" v="105"/>
        <pc:sldMkLst>
          <pc:docMk/>
          <pc:sldMk cId="242192542" sldId="273"/>
        </pc:sldMkLst>
        <pc:spChg chg="mod ord">
          <ac:chgData name="Present, Hunter B" userId="S::hpresent3@gatech.edu::5ef8d9af-974f-4213-83d5-61434ac5b211" providerId="AD" clId="Web-{DD16FAA3-6B8A-4178-B1A7-C7844874DF73}" dt="2021-09-15T02:37:34.540" v="94"/>
          <ac:spMkLst>
            <pc:docMk/>
            <pc:sldMk cId="242192542" sldId="273"/>
            <ac:spMk id="2" creationId="{10D70399-E4EF-4210-BB56-6914CABEB88B}"/>
          </ac:spMkLst>
        </pc:spChg>
        <pc:spChg chg="add mod">
          <ac:chgData name="Present, Hunter B" userId="S::hpresent3@gatech.edu::5ef8d9af-974f-4213-83d5-61434ac5b211" providerId="AD" clId="Web-{DD16FAA3-6B8A-4178-B1A7-C7844874DF73}" dt="2021-09-15T02:37:34.540" v="94"/>
          <ac:spMkLst>
            <pc:docMk/>
            <pc:sldMk cId="242192542" sldId="273"/>
            <ac:spMk id="4" creationId="{B1FFCA34-6D4C-47EC-8559-4A063E9BE0E4}"/>
          </ac:spMkLst>
        </pc:spChg>
        <pc:spChg chg="add del">
          <ac:chgData name="Present, Hunter B" userId="S::hpresent3@gatech.edu::5ef8d9af-974f-4213-83d5-61434ac5b211" providerId="AD" clId="Web-{DD16FAA3-6B8A-4178-B1A7-C7844874DF73}" dt="2021-09-15T02:34:09.597" v="8"/>
          <ac:spMkLst>
            <pc:docMk/>
            <pc:sldMk cId="242192542" sldId="273"/>
            <ac:spMk id="5" creationId="{B670DBD5-770C-4383-9F54-5B86E86BD5BB}"/>
          </ac:spMkLst>
        </pc:spChg>
        <pc:spChg chg="add del">
          <ac:chgData name="Present, Hunter B" userId="S::hpresent3@gatech.edu::5ef8d9af-974f-4213-83d5-61434ac5b211" providerId="AD" clId="Web-{DD16FAA3-6B8A-4178-B1A7-C7844874DF73}" dt="2021-09-15T02:37:34.540" v="94"/>
          <ac:spMkLst>
            <pc:docMk/>
            <pc:sldMk cId="242192542" sldId="273"/>
            <ac:spMk id="6" creationId="{8950AD4C-6AF3-49F8-94E1-DBCAFB39478B}"/>
          </ac:spMkLst>
        </pc:spChg>
        <pc:spChg chg="add del">
          <ac:chgData name="Present, Hunter B" userId="S::hpresent3@gatech.edu::5ef8d9af-974f-4213-83d5-61434ac5b211" providerId="AD" clId="Web-{DD16FAA3-6B8A-4178-B1A7-C7844874DF73}" dt="2021-09-15T02:34:07.081" v="6"/>
          <ac:spMkLst>
            <pc:docMk/>
            <pc:sldMk cId="242192542" sldId="273"/>
            <ac:spMk id="8" creationId="{42A4FC2C-047E-45A5-965D-8E1E3BF09BC6}"/>
          </ac:spMkLst>
        </pc:spChg>
        <pc:spChg chg="add del">
          <ac:chgData name="Present, Hunter B" userId="S::hpresent3@gatech.edu::5ef8d9af-974f-4213-83d5-61434ac5b211" providerId="AD" clId="Web-{DD16FAA3-6B8A-4178-B1A7-C7844874DF73}" dt="2021-09-15T02:37:34.540" v="94"/>
          <ac:spMkLst>
            <pc:docMk/>
            <pc:sldMk cId="242192542" sldId="273"/>
            <ac:spMk id="10" creationId="{C85F553D-483A-4D93-B429-9C1258836046}"/>
          </ac:spMkLst>
        </pc:spChg>
        <pc:spChg chg="add del">
          <ac:chgData name="Present, Hunter B" userId="S::hpresent3@gatech.edu::5ef8d9af-974f-4213-83d5-61434ac5b211" providerId="AD" clId="Web-{DD16FAA3-6B8A-4178-B1A7-C7844874DF73}" dt="2021-09-15T02:37:34.540" v="94"/>
          <ac:spMkLst>
            <pc:docMk/>
            <pc:sldMk cId="242192542" sldId="273"/>
            <ac:spMk id="12" creationId="{DB1626B1-BAC7-4893-A5AC-620597685187}"/>
          </ac:spMkLst>
        </pc:spChg>
        <pc:spChg chg="add del">
          <ac:chgData name="Present, Hunter B" userId="S::hpresent3@gatech.edu::5ef8d9af-974f-4213-83d5-61434ac5b211" providerId="AD" clId="Web-{DD16FAA3-6B8A-4178-B1A7-C7844874DF73}" dt="2021-09-15T02:37:34.540" v="94"/>
          <ac:spMkLst>
            <pc:docMk/>
            <pc:sldMk cId="242192542" sldId="273"/>
            <ac:spMk id="14" creationId="{D64E9910-51FE-45BF-973D-9D2401FD3C63}"/>
          </ac:spMkLst>
        </pc:spChg>
        <pc:spChg chg="add del">
          <ac:chgData name="Present, Hunter B" userId="S::hpresent3@gatech.edu::5ef8d9af-974f-4213-83d5-61434ac5b211" providerId="AD" clId="Web-{DD16FAA3-6B8A-4178-B1A7-C7844874DF73}" dt="2021-09-15T02:37:34.540" v="94"/>
          <ac:spMkLst>
            <pc:docMk/>
            <pc:sldMk cId="242192542" sldId="273"/>
            <ac:spMk id="19" creationId="{6B3BAD04-E614-4C16-8360-019FCF0045AC}"/>
          </ac:spMkLst>
        </pc:spChg>
        <pc:picChg chg="add mod">
          <ac:chgData name="Present, Hunter B" userId="S::hpresent3@gatech.edu::5ef8d9af-974f-4213-83d5-61434ac5b211" providerId="AD" clId="Web-{DD16FAA3-6B8A-4178-B1A7-C7844874DF73}" dt="2021-09-15T02:37:34.540" v="94"/>
          <ac:picMkLst>
            <pc:docMk/>
            <pc:sldMk cId="242192542" sldId="273"/>
            <ac:picMk id="3" creationId="{0F45AC37-8F3F-4D92-A2E9-90C022EFF8DE}"/>
          </ac:picMkLst>
        </pc:picChg>
      </pc:sldChg>
    </pc:docChg>
  </pc:docChgLst>
  <pc:docChgLst>
    <pc:chgData name="Connor" userId="74de9826-f7d3-43ec-a759-73db7e361216" providerId="ADAL" clId="{6D625EF0-2390-49C2-87F6-C8170E022221}"/>
    <pc:docChg chg="undo custSel addSld delSld modSld">
      <pc:chgData name="Connor" userId="74de9826-f7d3-43ec-a759-73db7e361216" providerId="ADAL" clId="{6D625EF0-2390-49C2-87F6-C8170E022221}" dt="2021-09-27T03:52:05.593" v="2353" actId="27636"/>
      <pc:docMkLst>
        <pc:docMk/>
      </pc:docMkLst>
      <pc:sldChg chg="addSp modSp">
        <pc:chgData name="Connor" userId="74de9826-f7d3-43ec-a759-73db7e361216" providerId="ADAL" clId="{6D625EF0-2390-49C2-87F6-C8170E022221}" dt="2021-09-12T13:57:05.255" v="0"/>
        <pc:sldMkLst>
          <pc:docMk/>
          <pc:sldMk cId="109857222" sldId="256"/>
        </pc:sldMkLst>
        <pc:picChg chg="add mod">
          <ac:chgData name="Connor" userId="74de9826-f7d3-43ec-a759-73db7e361216" providerId="ADAL" clId="{6D625EF0-2390-49C2-87F6-C8170E022221}" dt="2021-09-12T13:57:05.255" v="0"/>
          <ac:picMkLst>
            <pc:docMk/>
            <pc:sldMk cId="109857222" sldId="256"/>
            <ac:picMk id="8" creationId="{C1D59A10-B60C-46A0-B070-DC7008DE49E9}"/>
          </ac:picMkLst>
        </pc:picChg>
      </pc:sldChg>
      <pc:sldChg chg="addSp modSp del mod">
        <pc:chgData name="Connor" userId="74de9826-f7d3-43ec-a759-73db7e361216" providerId="ADAL" clId="{6D625EF0-2390-49C2-87F6-C8170E022221}" dt="2021-09-14T18:52:57.589" v="86" actId="47"/>
        <pc:sldMkLst>
          <pc:docMk/>
          <pc:sldMk cId="965169726" sldId="258"/>
        </pc:sldMkLst>
        <pc:spChg chg="mod">
          <ac:chgData name="Connor" userId="74de9826-f7d3-43ec-a759-73db7e361216" providerId="ADAL" clId="{6D625EF0-2390-49C2-87F6-C8170E022221}" dt="2021-09-12T14:12:51.465" v="81"/>
          <ac:spMkLst>
            <pc:docMk/>
            <pc:sldMk cId="965169726" sldId="258"/>
            <ac:spMk id="4" creationId="{A85F0AC7-C7D6-A54D-BC03-AE91B9D17E7F}"/>
          </ac:spMkLst>
        </pc:spChg>
        <pc:picChg chg="add mod">
          <ac:chgData name="Connor" userId="74de9826-f7d3-43ec-a759-73db7e361216" providerId="ADAL" clId="{6D625EF0-2390-49C2-87F6-C8170E022221}" dt="2021-09-12T14:01:46.267" v="19"/>
          <ac:picMkLst>
            <pc:docMk/>
            <pc:sldMk cId="965169726" sldId="258"/>
            <ac:picMk id="6" creationId="{2477D655-7E8C-4143-B380-51AE10ABD951}"/>
          </ac:picMkLst>
        </pc:picChg>
      </pc:sldChg>
      <pc:sldChg chg="addSp modSp del mod">
        <pc:chgData name="Connor" userId="74de9826-f7d3-43ec-a759-73db7e361216" providerId="ADAL" clId="{6D625EF0-2390-49C2-87F6-C8170E022221}" dt="2021-09-14T18:53:25.922" v="88" actId="47"/>
        <pc:sldMkLst>
          <pc:docMk/>
          <pc:sldMk cId="2164229077" sldId="259"/>
        </pc:sldMkLst>
        <pc:spChg chg="mod">
          <ac:chgData name="Connor" userId="74de9826-f7d3-43ec-a759-73db7e361216" providerId="ADAL" clId="{6D625EF0-2390-49C2-87F6-C8170E022221}" dt="2021-09-12T14:02:31.643" v="28" actId="20577"/>
          <ac:spMkLst>
            <pc:docMk/>
            <pc:sldMk cId="2164229077" sldId="259"/>
            <ac:spMk id="4" creationId="{A85F0AC7-C7D6-A54D-BC03-AE91B9D17E7F}"/>
          </ac:spMkLst>
        </pc:spChg>
        <pc:picChg chg="add mod">
          <ac:chgData name="Connor" userId="74de9826-f7d3-43ec-a759-73db7e361216" providerId="ADAL" clId="{6D625EF0-2390-49C2-87F6-C8170E022221}" dt="2021-09-12T14:01:50.247" v="20"/>
          <ac:picMkLst>
            <pc:docMk/>
            <pc:sldMk cId="2164229077" sldId="259"/>
            <ac:picMk id="7" creationId="{B13B7BC2-6D82-42C0-A46F-6B1BC91A6F87}"/>
          </ac:picMkLst>
        </pc:picChg>
      </pc:sldChg>
      <pc:sldChg chg="addSp modSp del">
        <pc:chgData name="Connor" userId="74de9826-f7d3-43ec-a759-73db7e361216" providerId="ADAL" clId="{6D625EF0-2390-49C2-87F6-C8170E022221}" dt="2021-09-14T18:53:41.666" v="90" actId="47"/>
        <pc:sldMkLst>
          <pc:docMk/>
          <pc:sldMk cId="791199197" sldId="260"/>
        </pc:sldMkLst>
        <pc:picChg chg="add mod">
          <ac:chgData name="Connor" userId="74de9826-f7d3-43ec-a759-73db7e361216" providerId="ADAL" clId="{6D625EF0-2390-49C2-87F6-C8170E022221}" dt="2021-09-12T14:01:52.319" v="21"/>
          <ac:picMkLst>
            <pc:docMk/>
            <pc:sldMk cId="791199197" sldId="260"/>
            <ac:picMk id="6" creationId="{6907BBC5-7A33-42E3-8DA2-203B2CD8C2F1}"/>
          </ac:picMkLst>
        </pc:picChg>
      </pc:sldChg>
      <pc:sldChg chg="addSp modSp">
        <pc:chgData name="Connor" userId="74de9826-f7d3-43ec-a759-73db7e361216" providerId="ADAL" clId="{6D625EF0-2390-49C2-87F6-C8170E022221}" dt="2021-09-14T19:03:01.667" v="633" actId="1076"/>
        <pc:sldMkLst>
          <pc:docMk/>
          <pc:sldMk cId="3266948955" sldId="261"/>
        </pc:sldMkLst>
        <pc:picChg chg="add mod">
          <ac:chgData name="Connor" userId="74de9826-f7d3-43ec-a759-73db7e361216" providerId="ADAL" clId="{6D625EF0-2390-49C2-87F6-C8170E022221}" dt="2021-09-12T14:01:54.351" v="22"/>
          <ac:picMkLst>
            <pc:docMk/>
            <pc:sldMk cId="3266948955" sldId="261"/>
            <ac:picMk id="6" creationId="{938754EB-6D0C-444B-8300-B8098939B169}"/>
          </ac:picMkLst>
        </pc:picChg>
        <pc:picChg chg="add mod">
          <ac:chgData name="Connor" userId="74de9826-f7d3-43ec-a759-73db7e361216" providerId="ADAL" clId="{6D625EF0-2390-49C2-87F6-C8170E022221}" dt="2021-09-14T19:03:01.667" v="633" actId="1076"/>
          <ac:picMkLst>
            <pc:docMk/>
            <pc:sldMk cId="3266948955" sldId="261"/>
            <ac:picMk id="1026" creationId="{FE94773A-DBEE-4EFB-8AE2-DA436957A4DF}"/>
          </ac:picMkLst>
        </pc:picChg>
      </pc:sldChg>
      <pc:sldChg chg="addSp modSp mod">
        <pc:chgData name="Connor" userId="74de9826-f7d3-43ec-a759-73db7e361216" providerId="ADAL" clId="{6D625EF0-2390-49C2-87F6-C8170E022221}" dt="2021-09-14T19:59:40.829" v="1813" actId="20577"/>
        <pc:sldMkLst>
          <pc:docMk/>
          <pc:sldMk cId="16079505" sldId="262"/>
        </pc:sldMkLst>
        <pc:spChg chg="mod">
          <ac:chgData name="Connor" userId="74de9826-f7d3-43ec-a759-73db7e361216" providerId="ADAL" clId="{6D625EF0-2390-49C2-87F6-C8170E022221}" dt="2021-09-14T19:59:40.829" v="1813" actId="20577"/>
          <ac:spMkLst>
            <pc:docMk/>
            <pc:sldMk cId="16079505" sldId="262"/>
            <ac:spMk id="3" creationId="{6CF98EFB-0DED-CB44-BCAF-633D64DA92BD}"/>
          </ac:spMkLst>
        </pc:spChg>
        <pc:picChg chg="add mod">
          <ac:chgData name="Connor" userId="74de9826-f7d3-43ec-a759-73db7e361216" providerId="ADAL" clId="{6D625EF0-2390-49C2-87F6-C8170E022221}" dt="2021-09-12T14:01:55.897" v="23"/>
          <ac:picMkLst>
            <pc:docMk/>
            <pc:sldMk cId="16079505" sldId="262"/>
            <ac:picMk id="6" creationId="{2B441067-6452-4EAB-961E-FAA6B832E097}"/>
          </ac:picMkLst>
        </pc:picChg>
      </pc:sldChg>
      <pc:sldChg chg="addSp modSp">
        <pc:chgData name="Connor" userId="74de9826-f7d3-43ec-a759-73db7e361216" providerId="ADAL" clId="{6D625EF0-2390-49C2-87F6-C8170E022221}" dt="2021-09-12T14:01:57.759" v="24"/>
        <pc:sldMkLst>
          <pc:docMk/>
          <pc:sldMk cId="1475078010" sldId="263"/>
        </pc:sldMkLst>
        <pc:picChg chg="add mod">
          <ac:chgData name="Connor" userId="74de9826-f7d3-43ec-a759-73db7e361216" providerId="ADAL" clId="{6D625EF0-2390-49C2-87F6-C8170E022221}" dt="2021-09-12T14:01:57.759" v="24"/>
          <ac:picMkLst>
            <pc:docMk/>
            <pc:sldMk cId="1475078010" sldId="263"/>
            <ac:picMk id="6" creationId="{F786FBDF-4215-4074-B291-C84268E5862F}"/>
          </ac:picMkLst>
        </pc:picChg>
      </pc:sldChg>
      <pc:sldChg chg="addSp delSp modSp mod setBg modNotesTx">
        <pc:chgData name="Connor" userId="74de9826-f7d3-43ec-a759-73db7e361216" providerId="ADAL" clId="{6D625EF0-2390-49C2-87F6-C8170E022221}" dt="2021-09-15T16:24:50.815" v="1819" actId="113"/>
        <pc:sldMkLst>
          <pc:docMk/>
          <pc:sldMk cId="1348713162" sldId="264"/>
        </pc:sldMkLst>
        <pc:spChg chg="mod">
          <ac:chgData name="Connor" userId="74de9826-f7d3-43ec-a759-73db7e361216" providerId="ADAL" clId="{6D625EF0-2390-49C2-87F6-C8170E022221}" dt="2021-09-14T19:24:27.665" v="1397" actId="26606"/>
          <ac:spMkLst>
            <pc:docMk/>
            <pc:sldMk cId="1348713162" sldId="264"/>
            <ac:spMk id="2" creationId="{649B93ED-4318-1C48-A12A-E7FCA1E0F6AD}"/>
          </ac:spMkLst>
        </pc:spChg>
        <pc:spChg chg="mod">
          <ac:chgData name="Connor" userId="74de9826-f7d3-43ec-a759-73db7e361216" providerId="ADAL" clId="{6D625EF0-2390-49C2-87F6-C8170E022221}" dt="2021-09-15T16:24:50.815" v="1819" actId="113"/>
          <ac:spMkLst>
            <pc:docMk/>
            <pc:sldMk cId="1348713162" sldId="264"/>
            <ac:spMk id="3" creationId="{6CF98EFB-0DED-CB44-BCAF-633D64DA92BD}"/>
          </ac:spMkLst>
        </pc:spChg>
        <pc:spChg chg="del mod">
          <ac:chgData name="Connor" userId="74de9826-f7d3-43ec-a759-73db7e361216" providerId="ADAL" clId="{6D625EF0-2390-49C2-87F6-C8170E022221}" dt="2021-09-14T19:24:20.939" v="1395"/>
          <ac:spMkLst>
            <pc:docMk/>
            <pc:sldMk cId="1348713162" sldId="264"/>
            <ac:spMk id="4" creationId="{BCFE4B3E-4E13-CD46-8DB7-F95A0B85664E}"/>
          </ac:spMkLst>
        </pc:spChg>
        <pc:spChg chg="mod">
          <ac:chgData name="Connor" userId="74de9826-f7d3-43ec-a759-73db7e361216" providerId="ADAL" clId="{6D625EF0-2390-49C2-87F6-C8170E022221}" dt="2021-09-14T19:24:27.665" v="1397" actId="26606"/>
          <ac:spMkLst>
            <pc:docMk/>
            <pc:sldMk cId="1348713162" sldId="264"/>
            <ac:spMk id="5" creationId="{90018473-9F69-014C-85D0-04DC5C2E7384}"/>
          </ac:spMkLst>
        </pc:spChg>
        <pc:spChg chg="add del">
          <ac:chgData name="Connor" userId="74de9826-f7d3-43ec-a759-73db7e361216" providerId="ADAL" clId="{6D625EF0-2390-49C2-87F6-C8170E022221}" dt="2021-09-14T19:24:27.665" v="1397" actId="26606"/>
          <ac:spMkLst>
            <pc:docMk/>
            <pc:sldMk cId="1348713162" sldId="264"/>
            <ac:spMk id="71" creationId="{6ECA6DCB-B7E1-40A9-9524-540C6DA40B1B}"/>
          </ac:spMkLst>
        </pc:spChg>
        <pc:spChg chg="add del">
          <ac:chgData name="Connor" userId="74de9826-f7d3-43ec-a759-73db7e361216" providerId="ADAL" clId="{6D625EF0-2390-49C2-87F6-C8170E022221}" dt="2021-09-14T19:24:27.665" v="1397" actId="26606"/>
          <ac:spMkLst>
            <pc:docMk/>
            <pc:sldMk cId="1348713162" sldId="264"/>
            <ac:spMk id="77" creationId="{3873B707-463F-40B0-8227-E8CC6C67EB25}"/>
          </ac:spMkLst>
        </pc:spChg>
        <pc:spChg chg="add del">
          <ac:chgData name="Connor" userId="74de9826-f7d3-43ec-a759-73db7e361216" providerId="ADAL" clId="{6D625EF0-2390-49C2-87F6-C8170E022221}" dt="2021-09-14T19:24:27.665" v="1397" actId="26606"/>
          <ac:spMkLst>
            <pc:docMk/>
            <pc:sldMk cId="1348713162" sldId="264"/>
            <ac:spMk id="79" creationId="{C13237C8-E62C-4F0D-A318-BD6FB6C2D138}"/>
          </ac:spMkLst>
        </pc:spChg>
        <pc:spChg chg="add del">
          <ac:chgData name="Connor" userId="74de9826-f7d3-43ec-a759-73db7e361216" providerId="ADAL" clId="{6D625EF0-2390-49C2-87F6-C8170E022221}" dt="2021-09-14T19:24:27.665" v="1397" actId="26606"/>
          <ac:spMkLst>
            <pc:docMk/>
            <pc:sldMk cId="1348713162" sldId="264"/>
            <ac:spMk id="81" creationId="{19C9EAEA-39D0-4B0E-A0EB-51E7B26740B1}"/>
          </ac:spMkLst>
        </pc:spChg>
        <pc:spChg chg="add del">
          <ac:chgData name="Connor" userId="74de9826-f7d3-43ec-a759-73db7e361216" providerId="ADAL" clId="{6D625EF0-2390-49C2-87F6-C8170E022221}" dt="2021-09-14T19:24:27.665" v="1397" actId="26606"/>
          <ac:spMkLst>
            <pc:docMk/>
            <pc:sldMk cId="1348713162" sldId="264"/>
            <ac:spMk id="83" creationId="{8CB5D2D7-DF65-4E86-BFBA-FFB9B5ACEB64}"/>
          </ac:spMkLst>
        </pc:spChg>
        <pc:grpChg chg="add del">
          <ac:chgData name="Connor" userId="74de9826-f7d3-43ec-a759-73db7e361216" providerId="ADAL" clId="{6D625EF0-2390-49C2-87F6-C8170E022221}" dt="2021-09-14T19:24:27.665" v="1397" actId="26606"/>
          <ac:grpSpMkLst>
            <pc:docMk/>
            <pc:sldMk cId="1348713162" sldId="264"/>
            <ac:grpSpMk id="73" creationId="{1DE889C7-FAD6-4397-98E2-05D503484459}"/>
          </ac:grpSpMkLst>
        </pc:grpChg>
        <pc:picChg chg="add mod">
          <ac:chgData name="Connor" userId="74de9826-f7d3-43ec-a759-73db7e361216" providerId="ADAL" clId="{6D625EF0-2390-49C2-87F6-C8170E022221}" dt="2021-09-14T19:24:27.665" v="1397" actId="26606"/>
          <ac:picMkLst>
            <pc:docMk/>
            <pc:sldMk cId="1348713162" sldId="264"/>
            <ac:picMk id="6" creationId="{80818E74-5B44-4D8D-ABF0-AA9F538B4E30}"/>
          </ac:picMkLst>
        </pc:picChg>
        <pc:picChg chg="add mod ord">
          <ac:chgData name="Connor" userId="74de9826-f7d3-43ec-a759-73db7e361216" providerId="ADAL" clId="{6D625EF0-2390-49C2-87F6-C8170E022221}" dt="2021-09-14T19:50:08.405" v="1662" actId="14100"/>
          <ac:picMkLst>
            <pc:docMk/>
            <pc:sldMk cId="1348713162" sldId="264"/>
            <ac:picMk id="2050" creationId="{EBF0611E-DE03-4873-B0AC-6E46C0519365}"/>
          </ac:picMkLst>
        </pc:picChg>
      </pc:sldChg>
      <pc:sldChg chg="addSp modSp mod">
        <pc:chgData name="Connor" userId="74de9826-f7d3-43ec-a759-73db7e361216" providerId="ADAL" clId="{6D625EF0-2390-49C2-87F6-C8170E022221}" dt="2021-09-27T01:16:44.276" v="2257" actId="20577"/>
        <pc:sldMkLst>
          <pc:docMk/>
          <pc:sldMk cId="3918840937" sldId="265"/>
        </pc:sldMkLst>
        <pc:spChg chg="mod">
          <ac:chgData name="Connor" userId="74de9826-f7d3-43ec-a759-73db7e361216" providerId="ADAL" clId="{6D625EF0-2390-49C2-87F6-C8170E022221}" dt="2021-09-27T01:16:44.276" v="2257" actId="20577"/>
          <ac:spMkLst>
            <pc:docMk/>
            <pc:sldMk cId="3918840937" sldId="265"/>
            <ac:spMk id="4" creationId="{A85F0AC7-C7D6-A54D-BC03-AE91B9D17E7F}"/>
          </ac:spMkLst>
        </pc:spChg>
        <pc:picChg chg="add mod">
          <ac:chgData name="Connor" userId="74de9826-f7d3-43ec-a759-73db7e361216" providerId="ADAL" clId="{6D625EF0-2390-49C2-87F6-C8170E022221}" dt="2021-09-12T14:01:37.784" v="18"/>
          <ac:picMkLst>
            <pc:docMk/>
            <pc:sldMk cId="3918840937" sldId="265"/>
            <ac:picMk id="6" creationId="{5277E7CC-209E-43EF-914B-F29C7CECECD0}"/>
          </ac:picMkLst>
        </pc:picChg>
      </pc:sldChg>
      <pc:sldChg chg="modSp mod">
        <pc:chgData name="Connor" userId="74de9826-f7d3-43ec-a759-73db7e361216" providerId="ADAL" clId="{6D625EF0-2390-49C2-87F6-C8170E022221}" dt="2021-09-12T14:11:08.870" v="29" actId="1036"/>
        <pc:sldMkLst>
          <pc:docMk/>
          <pc:sldMk cId="1089214183" sldId="266"/>
        </pc:sldMkLst>
        <pc:picChg chg="mod">
          <ac:chgData name="Connor" userId="74de9826-f7d3-43ec-a759-73db7e361216" providerId="ADAL" clId="{6D625EF0-2390-49C2-87F6-C8170E022221}" dt="2021-09-12T14:11:08.870" v="29" actId="1036"/>
          <ac:picMkLst>
            <pc:docMk/>
            <pc:sldMk cId="1089214183" sldId="266"/>
            <ac:picMk id="6" creationId="{67EC42DD-38ED-4596-884E-1C32D5C5FB13}"/>
          </ac:picMkLst>
        </pc:picChg>
      </pc:sldChg>
      <pc:sldChg chg="modSp add mod">
        <pc:chgData name="Connor" userId="74de9826-f7d3-43ec-a759-73db7e361216" providerId="ADAL" clId="{6D625EF0-2390-49C2-87F6-C8170E022221}" dt="2021-09-14T18:54:32.079" v="179" actId="732"/>
        <pc:sldMkLst>
          <pc:docMk/>
          <pc:sldMk cId="3267214291" sldId="267"/>
        </pc:sldMkLst>
        <pc:spChg chg="mod">
          <ac:chgData name="Connor" userId="74de9826-f7d3-43ec-a759-73db7e361216" providerId="ADAL" clId="{6D625EF0-2390-49C2-87F6-C8170E022221}" dt="2021-09-14T18:52:36.455" v="84" actId="27636"/>
          <ac:spMkLst>
            <pc:docMk/>
            <pc:sldMk cId="3267214291" sldId="267"/>
            <ac:spMk id="4" creationId="{A85F0AC7-C7D6-A54D-BC03-AE91B9D17E7F}"/>
          </ac:spMkLst>
        </pc:spChg>
        <pc:picChg chg="mod modCrop">
          <ac:chgData name="Connor" userId="74de9826-f7d3-43ec-a759-73db7e361216" providerId="ADAL" clId="{6D625EF0-2390-49C2-87F6-C8170E022221}" dt="2021-09-14T18:54:32.079" v="179" actId="732"/>
          <ac:picMkLst>
            <pc:docMk/>
            <pc:sldMk cId="3267214291" sldId="267"/>
            <ac:picMk id="5" creationId="{A7CC9A90-54D3-4FA7-BE71-A9B910BE1496}"/>
          </ac:picMkLst>
        </pc:picChg>
      </pc:sldChg>
      <pc:sldChg chg="add">
        <pc:chgData name="Connor" userId="74de9826-f7d3-43ec-a759-73db7e361216" providerId="ADAL" clId="{6D625EF0-2390-49C2-87F6-C8170E022221}" dt="2021-09-14T18:53:16.304" v="87"/>
        <pc:sldMkLst>
          <pc:docMk/>
          <pc:sldMk cId="3473995047" sldId="268"/>
        </pc:sldMkLst>
      </pc:sldChg>
      <pc:sldChg chg="modSp add mod">
        <pc:chgData name="Connor" userId="74de9826-f7d3-43ec-a759-73db7e361216" providerId="ADAL" clId="{6D625EF0-2390-49C2-87F6-C8170E022221}" dt="2021-09-14T19:58:01.297" v="1761" actId="20577"/>
        <pc:sldMkLst>
          <pc:docMk/>
          <pc:sldMk cId="2120184271" sldId="269"/>
        </pc:sldMkLst>
        <pc:spChg chg="mod">
          <ac:chgData name="Connor" userId="74de9826-f7d3-43ec-a759-73db7e361216" providerId="ADAL" clId="{6D625EF0-2390-49C2-87F6-C8170E022221}" dt="2021-09-14T19:58:01.297" v="1761" actId="20577"/>
          <ac:spMkLst>
            <pc:docMk/>
            <pc:sldMk cId="2120184271" sldId="269"/>
            <ac:spMk id="4" creationId="{A85F0AC7-C7D6-A54D-BC03-AE91B9D17E7F}"/>
          </ac:spMkLst>
        </pc:spChg>
      </pc:sldChg>
      <pc:sldChg chg="addSp delSp modSp new mod">
        <pc:chgData name="Connor" userId="74de9826-f7d3-43ec-a759-73db7e361216" providerId="ADAL" clId="{6D625EF0-2390-49C2-87F6-C8170E022221}" dt="2021-09-24T22:57:04.745" v="2222" actId="1038"/>
        <pc:sldMkLst>
          <pc:docMk/>
          <pc:sldMk cId="1410201852" sldId="270"/>
        </pc:sldMkLst>
        <pc:spChg chg="mod">
          <ac:chgData name="Connor" userId="74de9826-f7d3-43ec-a759-73db7e361216" providerId="ADAL" clId="{6D625EF0-2390-49C2-87F6-C8170E022221}" dt="2021-09-14T19:18:22.848" v="1394" actId="20577"/>
          <ac:spMkLst>
            <pc:docMk/>
            <pc:sldMk cId="1410201852" sldId="270"/>
            <ac:spMk id="2" creationId="{CEDB704C-8874-4D80-B559-3C8791E2C7FB}"/>
          </ac:spMkLst>
        </pc:spChg>
        <pc:spChg chg="mod">
          <ac:chgData name="Connor" userId="74de9826-f7d3-43ec-a759-73db7e361216" providerId="ADAL" clId="{6D625EF0-2390-49C2-87F6-C8170E022221}" dt="2021-09-24T22:51:06" v="2165" actId="20577"/>
          <ac:spMkLst>
            <pc:docMk/>
            <pc:sldMk cId="1410201852" sldId="270"/>
            <ac:spMk id="101" creationId="{3F91EB75-EB86-B74D-8C6E-5B44827AEF52}"/>
          </ac:spMkLst>
        </pc:spChg>
        <pc:grpChg chg="add del mod">
          <ac:chgData name="Connor" userId="74de9826-f7d3-43ec-a759-73db7e361216" providerId="ADAL" clId="{6D625EF0-2390-49C2-87F6-C8170E022221}" dt="2021-09-24T22:57:04.745" v="2222" actId="1038"/>
          <ac:grpSpMkLst>
            <pc:docMk/>
            <pc:sldMk cId="1410201852" sldId="270"/>
            <ac:grpSpMk id="98" creationId="{54B22DA2-1888-164A-A89A-ED91BA025C5D}"/>
          </ac:grpSpMkLst>
        </pc:grpChg>
      </pc:sldChg>
      <pc:sldChg chg="addSp delSp modSp add mod">
        <pc:chgData name="Connor" userId="74de9826-f7d3-43ec-a759-73db7e361216" providerId="ADAL" clId="{6D625EF0-2390-49C2-87F6-C8170E022221}" dt="2021-09-27T03:52:05.593" v="2353" actId="27636"/>
        <pc:sldMkLst>
          <pc:docMk/>
          <pc:sldMk cId="3972098379" sldId="278"/>
        </pc:sldMkLst>
        <pc:spChg chg="mod">
          <ac:chgData name="Connor" userId="74de9826-f7d3-43ec-a759-73db7e361216" providerId="ADAL" clId="{6D625EF0-2390-49C2-87F6-C8170E022221}" dt="2021-09-20T19:30:42.686" v="1855" actId="20577"/>
          <ac:spMkLst>
            <pc:docMk/>
            <pc:sldMk cId="3972098379" sldId="278"/>
            <ac:spMk id="2" creationId="{8B86D3AB-1C7F-4013-AB9F-87C95B84184D}"/>
          </ac:spMkLst>
        </pc:spChg>
        <pc:spChg chg="del">
          <ac:chgData name="Connor" userId="74de9826-f7d3-43ec-a759-73db7e361216" providerId="ADAL" clId="{6D625EF0-2390-49C2-87F6-C8170E022221}" dt="2021-09-20T19:31:20.376" v="1875" actId="478"/>
          <ac:spMkLst>
            <pc:docMk/>
            <pc:sldMk cId="3972098379" sldId="278"/>
            <ac:spMk id="3" creationId="{1F18AB13-DE45-40A8-9613-9E5D9F251F90}"/>
          </ac:spMkLst>
        </pc:spChg>
        <pc:spChg chg="add del mod">
          <ac:chgData name="Connor" userId="74de9826-f7d3-43ec-a759-73db7e361216" providerId="ADAL" clId="{6D625EF0-2390-49C2-87F6-C8170E022221}" dt="2021-09-27T03:51:08.938" v="2266" actId="478"/>
          <ac:spMkLst>
            <pc:docMk/>
            <pc:sldMk cId="3972098379" sldId="278"/>
            <ac:spMk id="4" creationId="{D93906E1-83DA-42AD-A339-7C1CFF93BFDB}"/>
          </ac:spMkLst>
        </pc:spChg>
        <pc:spChg chg="del">
          <ac:chgData name="Connor" userId="74de9826-f7d3-43ec-a759-73db7e361216" providerId="ADAL" clId="{6D625EF0-2390-49C2-87F6-C8170E022221}" dt="2021-09-20T19:31:25.673" v="1876" actId="478"/>
          <ac:spMkLst>
            <pc:docMk/>
            <pc:sldMk cId="3972098379" sldId="278"/>
            <ac:spMk id="5" creationId="{9C7357E9-3D9F-4306-A394-A9CB97D7A9B1}"/>
          </ac:spMkLst>
        </pc:spChg>
        <pc:spChg chg="add mod">
          <ac:chgData name="Connor" userId="74de9826-f7d3-43ec-a759-73db7e361216" providerId="ADAL" clId="{6D625EF0-2390-49C2-87F6-C8170E022221}" dt="2021-09-27T03:52:05.593" v="2353" actId="27636"/>
          <ac:spMkLst>
            <pc:docMk/>
            <pc:sldMk cId="3972098379" sldId="278"/>
            <ac:spMk id="6" creationId="{D963BCE5-9549-4162-B9F3-6FF2F6045F33}"/>
          </ac:spMkLst>
        </pc:spChg>
        <pc:spChg chg="del mod">
          <ac:chgData name="Connor" userId="74de9826-f7d3-43ec-a759-73db7e361216" providerId="ADAL" clId="{6D625EF0-2390-49C2-87F6-C8170E022221}" dt="2021-09-20T19:32:51.907" v="1921" actId="478"/>
          <ac:spMkLst>
            <pc:docMk/>
            <pc:sldMk cId="3972098379" sldId="278"/>
            <ac:spMk id="10" creationId="{58A0726D-4BC7-4193-98BE-D95AC2063959}"/>
          </ac:spMkLst>
        </pc:spChg>
        <pc:spChg chg="del">
          <ac:chgData name="Connor" userId="74de9826-f7d3-43ec-a759-73db7e361216" providerId="ADAL" clId="{6D625EF0-2390-49C2-87F6-C8170E022221}" dt="2021-09-20T19:31:25.673" v="1876" actId="478"/>
          <ac:spMkLst>
            <pc:docMk/>
            <pc:sldMk cId="3972098379" sldId="278"/>
            <ac:spMk id="11" creationId="{68871819-1955-4178-98DC-47041E3ACFEB}"/>
          </ac:spMkLst>
        </pc:spChg>
        <pc:spChg chg="add mod">
          <ac:chgData name="Connor" userId="74de9826-f7d3-43ec-a759-73db7e361216" providerId="ADAL" clId="{6D625EF0-2390-49C2-87F6-C8170E022221}" dt="2021-09-20T19:34:21.462" v="2136" actId="1076"/>
          <ac:spMkLst>
            <pc:docMk/>
            <pc:sldMk cId="3972098379" sldId="278"/>
            <ac:spMk id="13" creationId="{4B9E4695-EB1E-44D7-B574-DDB4EE3DC945}"/>
          </ac:spMkLst>
        </pc:spChg>
        <pc:spChg chg="add del mod">
          <ac:chgData name="Connor" userId="74de9826-f7d3-43ec-a759-73db7e361216" providerId="ADAL" clId="{6D625EF0-2390-49C2-87F6-C8170E022221}" dt="2021-09-20T19:32:00.081" v="1897" actId="478"/>
          <ac:spMkLst>
            <pc:docMk/>
            <pc:sldMk cId="3972098379" sldId="278"/>
            <ac:spMk id="15" creationId="{5752158F-AF71-4975-8800-BF869A13B47A}"/>
          </ac:spMkLst>
        </pc:spChg>
        <pc:spChg chg="add del mod">
          <ac:chgData name="Connor" userId="74de9826-f7d3-43ec-a759-73db7e361216" providerId="ADAL" clId="{6D625EF0-2390-49C2-87F6-C8170E022221}" dt="2021-09-20T19:31:36.887" v="1877" actId="931"/>
          <ac:spMkLst>
            <pc:docMk/>
            <pc:sldMk cId="3972098379" sldId="278"/>
            <ac:spMk id="17" creationId="{CDD1CB49-2877-4B9C-815B-9A2EEFB3612E}"/>
          </ac:spMkLst>
        </pc:spChg>
        <pc:spChg chg="add mod">
          <ac:chgData name="Connor" userId="74de9826-f7d3-43ec-a759-73db7e361216" providerId="ADAL" clId="{6D625EF0-2390-49C2-87F6-C8170E022221}" dt="2021-09-20T19:34:19.847" v="2134" actId="27636"/>
          <ac:spMkLst>
            <pc:docMk/>
            <pc:sldMk cId="3972098379" sldId="278"/>
            <ac:spMk id="21" creationId="{499BA230-5DED-4173-BC33-AAD0F5C9D3AD}"/>
          </ac:spMkLst>
        </pc:spChg>
        <pc:picChg chg="del">
          <ac:chgData name="Connor" userId="74de9826-f7d3-43ec-a759-73db7e361216" providerId="ADAL" clId="{6D625EF0-2390-49C2-87F6-C8170E022221}" dt="2021-09-20T19:31:14.171" v="1874" actId="478"/>
          <ac:picMkLst>
            <pc:docMk/>
            <pc:sldMk cId="3972098379" sldId="278"/>
            <ac:picMk id="8" creationId="{CAB661FC-CA71-42EB-BFFF-42FECE73A184}"/>
          </ac:picMkLst>
        </pc:picChg>
        <pc:picChg chg="del">
          <ac:chgData name="Connor" userId="74de9826-f7d3-43ec-a759-73db7e361216" providerId="ADAL" clId="{6D625EF0-2390-49C2-87F6-C8170E022221}" dt="2021-09-20T19:31:25.673" v="1876" actId="478"/>
          <ac:picMkLst>
            <pc:docMk/>
            <pc:sldMk cId="3972098379" sldId="278"/>
            <ac:picMk id="9" creationId="{77D0322D-704C-42E2-9978-CC68C652C3A5}"/>
          </ac:picMkLst>
        </pc:picChg>
        <pc:picChg chg="add mod">
          <ac:chgData name="Connor" userId="74de9826-f7d3-43ec-a759-73db7e361216" providerId="ADAL" clId="{6D625EF0-2390-49C2-87F6-C8170E022221}" dt="2021-09-27T03:51:12.768" v="2267" actId="14100"/>
          <ac:picMkLst>
            <pc:docMk/>
            <pc:sldMk cId="3972098379" sldId="278"/>
            <ac:picMk id="10" creationId="{48F7BFBC-56B7-4FF9-BF94-A49FD4E7D2D7}"/>
          </ac:picMkLst>
        </pc:picChg>
        <pc:picChg chg="add del mod">
          <ac:chgData name="Connor" userId="74de9826-f7d3-43ec-a759-73db7e361216" providerId="ADAL" clId="{6D625EF0-2390-49C2-87F6-C8170E022221}" dt="2021-09-27T03:50:51.800" v="2260" actId="478"/>
          <ac:picMkLst>
            <pc:docMk/>
            <pc:sldMk cId="3972098379" sldId="278"/>
            <ac:picMk id="19" creationId="{C8F29564-09BA-47C5-9754-0D6E257C3FE4}"/>
          </ac:picMkLst>
        </pc:picChg>
      </pc:sldChg>
      <pc:sldChg chg="addSp delSp modSp new mod">
        <pc:chgData name="Connor" userId="74de9826-f7d3-43ec-a759-73db7e361216" providerId="ADAL" clId="{6D625EF0-2390-49C2-87F6-C8170E022221}" dt="2021-09-27T02:40:37.907" v="2259" actId="14100"/>
        <pc:sldMkLst>
          <pc:docMk/>
          <pc:sldMk cId="906153772" sldId="279"/>
        </pc:sldMkLst>
        <pc:spChg chg="mod">
          <ac:chgData name="Connor" userId="74de9826-f7d3-43ec-a759-73db7e361216" providerId="ADAL" clId="{6D625EF0-2390-49C2-87F6-C8170E022221}" dt="2021-09-27T00:38:56.793" v="2236" actId="20577"/>
          <ac:spMkLst>
            <pc:docMk/>
            <pc:sldMk cId="906153772" sldId="279"/>
            <ac:spMk id="2" creationId="{A7429EFD-ED8B-46BA-B44D-91238A9DCD2A}"/>
          </ac:spMkLst>
        </pc:spChg>
        <pc:spChg chg="del">
          <ac:chgData name="Connor" userId="74de9826-f7d3-43ec-a759-73db7e361216" providerId="ADAL" clId="{6D625EF0-2390-49C2-87F6-C8170E022221}" dt="2021-09-27T01:14:46.035" v="2237"/>
          <ac:spMkLst>
            <pc:docMk/>
            <pc:sldMk cId="906153772" sldId="279"/>
            <ac:spMk id="3" creationId="{9531895E-E698-4FFC-9078-368E73219BB6}"/>
          </ac:spMkLst>
        </pc:spChg>
        <pc:picChg chg="add mod">
          <ac:chgData name="Connor" userId="74de9826-f7d3-43ec-a759-73db7e361216" providerId="ADAL" clId="{6D625EF0-2390-49C2-87F6-C8170E022221}" dt="2021-09-27T02:40:37.907" v="2259" actId="14100"/>
          <ac:picMkLst>
            <pc:docMk/>
            <pc:sldMk cId="906153772" sldId="279"/>
            <ac:picMk id="6" creationId="{3A2202A2-CD49-444B-9ABF-EB82998C07ED}"/>
          </ac:picMkLst>
        </pc:picChg>
      </pc:sldChg>
    </pc:docChg>
  </pc:docChgLst>
  <pc:docChgLst>
    <pc:chgData name="Walker, Douglas S" userId="S::dwalker72@gatech.edu::817043e7-e063-4ccf-bb91-a66d0ba6010b" providerId="AD" clId="Web-{DD78BB14-FB7F-4386-9214-DFFFF014085B}"/>
    <pc:docChg chg="modSld">
      <pc:chgData name="Walker, Douglas S" userId="S::dwalker72@gatech.edu::817043e7-e063-4ccf-bb91-a66d0ba6010b" providerId="AD" clId="Web-{DD78BB14-FB7F-4386-9214-DFFFF014085B}" dt="2021-09-15T15:57:02.500" v="4" actId="1076"/>
      <pc:docMkLst>
        <pc:docMk/>
      </pc:docMkLst>
      <pc:sldChg chg="addSp delSp modSp">
        <pc:chgData name="Walker, Douglas S" userId="S::dwalker72@gatech.edu::817043e7-e063-4ccf-bb91-a66d0ba6010b" providerId="AD" clId="Web-{DD78BB14-FB7F-4386-9214-DFFFF014085B}" dt="2021-09-15T15:57:02.500" v="4" actId="1076"/>
        <pc:sldMkLst>
          <pc:docMk/>
          <pc:sldMk cId="4173525016" sldId="275"/>
        </pc:sldMkLst>
        <pc:picChg chg="add mod">
          <ac:chgData name="Walker, Douglas S" userId="S::dwalker72@gatech.edu::817043e7-e063-4ccf-bb91-a66d0ba6010b" providerId="AD" clId="Web-{DD78BB14-FB7F-4386-9214-DFFFF014085B}" dt="2021-09-15T15:57:02.500" v="4" actId="1076"/>
          <ac:picMkLst>
            <pc:docMk/>
            <pc:sldMk cId="4173525016" sldId="275"/>
            <ac:picMk id="3" creationId="{71A1E172-6CEA-4331-B5C7-5C9E7C3146A6}"/>
          </ac:picMkLst>
        </pc:picChg>
        <pc:picChg chg="del">
          <ac:chgData name="Walker, Douglas S" userId="S::dwalker72@gatech.edu::817043e7-e063-4ccf-bb91-a66d0ba6010b" providerId="AD" clId="Web-{DD78BB14-FB7F-4386-9214-DFFFF014085B}" dt="2021-09-15T15:56:46.516" v="0"/>
          <ac:picMkLst>
            <pc:docMk/>
            <pc:sldMk cId="4173525016" sldId="275"/>
            <ac:picMk id="12" creationId="{3F8CF705-DD40-4BB4-AA20-E0D0825921AF}"/>
          </ac:picMkLst>
        </pc:picChg>
      </pc:sldChg>
    </pc:docChg>
  </pc:docChgLst>
  <pc:docChgLst>
    <pc:chgData name="Present, Hunter B" userId="S::hpresent3@gatech.edu::5ef8d9af-974f-4213-83d5-61434ac5b211" providerId="AD" clId="Web-{8636BA78-B771-4EF5-BA99-BC1D77CD25E4}"/>
    <pc:docChg chg="addSld delSld modSld addMainMaster delMainMaster">
      <pc:chgData name="Present, Hunter B" userId="S::hpresent3@gatech.edu::5ef8d9af-974f-4213-83d5-61434ac5b211" providerId="AD" clId="Web-{8636BA78-B771-4EF5-BA99-BC1D77CD25E4}" dt="2021-09-10T06:31:23.017" v="21" actId="20577"/>
      <pc:docMkLst>
        <pc:docMk/>
      </pc:docMkLst>
      <pc:sldChg chg="mod modClrScheme chgLayout">
        <pc:chgData name="Present, Hunter B" userId="S::hpresent3@gatech.edu::5ef8d9af-974f-4213-83d5-61434ac5b211" providerId="AD" clId="Web-{8636BA78-B771-4EF5-BA99-BC1D77CD25E4}" dt="2021-09-10T06:30:24.202" v="18"/>
        <pc:sldMkLst>
          <pc:docMk/>
          <pc:sldMk cId="109857222" sldId="256"/>
        </pc:sldMkLst>
      </pc:sldChg>
      <pc:sldChg chg="modSp mod modClrScheme chgLayout">
        <pc:chgData name="Present, Hunter B" userId="S::hpresent3@gatech.edu::5ef8d9af-974f-4213-83d5-61434ac5b211" providerId="AD" clId="Web-{8636BA78-B771-4EF5-BA99-BC1D77CD25E4}" dt="2021-09-10T06:30:24.202" v="18"/>
        <pc:sldMkLst>
          <pc:docMk/>
          <pc:sldMk cId="965169726" sldId="258"/>
        </pc:sldMkLst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965169726" sldId="258"/>
            <ac:spMk id="2" creationId="{8FEC8B12-7736-8447-9381-CA79BD1E9A76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965169726" sldId="258"/>
            <ac:spMk id="4" creationId="{A85F0AC7-C7D6-A54D-BC03-AE91B9D17E7F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965169726" sldId="258"/>
            <ac:spMk id="8" creationId="{F613628C-D9C2-F44F-B7F0-0D11916A2819}"/>
          </ac:spMkLst>
        </pc:spChg>
      </pc:sldChg>
      <pc:sldChg chg="modSp mod modClrScheme chgLayout">
        <pc:chgData name="Present, Hunter B" userId="S::hpresent3@gatech.edu::5ef8d9af-974f-4213-83d5-61434ac5b211" providerId="AD" clId="Web-{8636BA78-B771-4EF5-BA99-BC1D77CD25E4}" dt="2021-09-10T06:30:24.202" v="18"/>
        <pc:sldMkLst>
          <pc:docMk/>
          <pc:sldMk cId="2164229077" sldId="259"/>
        </pc:sldMkLst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2164229077" sldId="259"/>
            <ac:spMk id="2" creationId="{8FEC8B12-7736-8447-9381-CA79BD1E9A76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2164229077" sldId="259"/>
            <ac:spMk id="4" creationId="{A85F0AC7-C7D6-A54D-BC03-AE91B9D17E7F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2164229077" sldId="259"/>
            <ac:spMk id="8" creationId="{F613628C-D9C2-F44F-B7F0-0D11916A2819}"/>
          </ac:spMkLst>
        </pc:spChg>
      </pc:sldChg>
      <pc:sldChg chg="modSp mod modClrScheme chgLayout">
        <pc:chgData name="Present, Hunter B" userId="S::hpresent3@gatech.edu::5ef8d9af-974f-4213-83d5-61434ac5b211" providerId="AD" clId="Web-{8636BA78-B771-4EF5-BA99-BC1D77CD25E4}" dt="2021-09-10T06:30:24.202" v="18"/>
        <pc:sldMkLst>
          <pc:docMk/>
          <pc:sldMk cId="791199197" sldId="260"/>
        </pc:sldMkLst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791199197" sldId="260"/>
            <ac:spMk id="2" creationId="{8FEC8B12-7736-8447-9381-CA79BD1E9A76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791199197" sldId="260"/>
            <ac:spMk id="4" creationId="{A85F0AC7-C7D6-A54D-BC03-AE91B9D17E7F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791199197" sldId="260"/>
            <ac:spMk id="8" creationId="{F613628C-D9C2-F44F-B7F0-0D11916A2819}"/>
          </ac:spMkLst>
        </pc:spChg>
      </pc:sldChg>
      <pc:sldChg chg="modSp mod modClrScheme chgLayout">
        <pc:chgData name="Present, Hunter B" userId="S::hpresent3@gatech.edu::5ef8d9af-974f-4213-83d5-61434ac5b211" providerId="AD" clId="Web-{8636BA78-B771-4EF5-BA99-BC1D77CD25E4}" dt="2021-09-10T06:30:24.202" v="18"/>
        <pc:sldMkLst>
          <pc:docMk/>
          <pc:sldMk cId="3266948955" sldId="261"/>
        </pc:sldMkLst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3266948955" sldId="261"/>
            <ac:spMk id="2" creationId="{649B93ED-4318-1C48-A12A-E7FCA1E0F6AD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3266948955" sldId="261"/>
            <ac:spMk id="3" creationId="{6CF98EFB-0DED-CB44-BCAF-633D64DA92BD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3266948955" sldId="261"/>
            <ac:spMk id="4" creationId="{BCFE4B3E-4E13-CD46-8DB7-F95A0B85664E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3266948955" sldId="261"/>
            <ac:spMk id="5" creationId="{90018473-9F69-014C-85D0-04DC5C2E7384}"/>
          </ac:spMkLst>
        </pc:spChg>
      </pc:sldChg>
      <pc:sldChg chg="modSp mod modClrScheme chgLayout">
        <pc:chgData name="Present, Hunter B" userId="S::hpresent3@gatech.edu::5ef8d9af-974f-4213-83d5-61434ac5b211" providerId="AD" clId="Web-{8636BA78-B771-4EF5-BA99-BC1D77CD25E4}" dt="2021-09-10T06:30:24.202" v="18"/>
        <pc:sldMkLst>
          <pc:docMk/>
          <pc:sldMk cId="16079505" sldId="262"/>
        </pc:sldMkLst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6079505" sldId="262"/>
            <ac:spMk id="2" creationId="{649B93ED-4318-1C48-A12A-E7FCA1E0F6AD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6079505" sldId="262"/>
            <ac:spMk id="3" creationId="{6CF98EFB-0DED-CB44-BCAF-633D64DA92BD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6079505" sldId="262"/>
            <ac:spMk id="4" creationId="{BCFE4B3E-4E13-CD46-8DB7-F95A0B85664E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6079505" sldId="262"/>
            <ac:spMk id="5" creationId="{90018473-9F69-014C-85D0-04DC5C2E7384}"/>
          </ac:spMkLst>
        </pc:spChg>
      </pc:sldChg>
      <pc:sldChg chg="modSp mod modClrScheme chgLayout">
        <pc:chgData name="Present, Hunter B" userId="S::hpresent3@gatech.edu::5ef8d9af-974f-4213-83d5-61434ac5b211" providerId="AD" clId="Web-{8636BA78-B771-4EF5-BA99-BC1D77CD25E4}" dt="2021-09-10T06:30:24.202" v="18"/>
        <pc:sldMkLst>
          <pc:docMk/>
          <pc:sldMk cId="1475078010" sldId="263"/>
        </pc:sldMkLst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475078010" sldId="263"/>
            <ac:spMk id="2" creationId="{649B93ED-4318-1C48-A12A-E7FCA1E0F6AD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475078010" sldId="263"/>
            <ac:spMk id="3" creationId="{6CF98EFB-0DED-CB44-BCAF-633D64DA92BD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475078010" sldId="263"/>
            <ac:spMk id="4" creationId="{BCFE4B3E-4E13-CD46-8DB7-F95A0B85664E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475078010" sldId="263"/>
            <ac:spMk id="5" creationId="{90018473-9F69-014C-85D0-04DC5C2E7384}"/>
          </ac:spMkLst>
        </pc:spChg>
      </pc:sldChg>
      <pc:sldChg chg="modSp mod modClrScheme chgLayout">
        <pc:chgData name="Present, Hunter B" userId="S::hpresent3@gatech.edu::5ef8d9af-974f-4213-83d5-61434ac5b211" providerId="AD" clId="Web-{8636BA78-B771-4EF5-BA99-BC1D77CD25E4}" dt="2021-09-10T06:30:24.202" v="18"/>
        <pc:sldMkLst>
          <pc:docMk/>
          <pc:sldMk cId="1348713162" sldId="264"/>
        </pc:sldMkLst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348713162" sldId="264"/>
            <ac:spMk id="2" creationId="{649B93ED-4318-1C48-A12A-E7FCA1E0F6AD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348713162" sldId="264"/>
            <ac:spMk id="3" creationId="{6CF98EFB-0DED-CB44-BCAF-633D64DA92BD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348713162" sldId="264"/>
            <ac:spMk id="4" creationId="{BCFE4B3E-4E13-CD46-8DB7-F95A0B85664E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348713162" sldId="264"/>
            <ac:spMk id="5" creationId="{90018473-9F69-014C-85D0-04DC5C2E7384}"/>
          </ac:spMkLst>
        </pc:spChg>
      </pc:sldChg>
      <pc:sldChg chg="addSp delSp modSp mod setBg modClrScheme chgLayout">
        <pc:chgData name="Present, Hunter B" userId="S::hpresent3@gatech.edu::5ef8d9af-974f-4213-83d5-61434ac5b211" providerId="AD" clId="Web-{8636BA78-B771-4EF5-BA99-BC1D77CD25E4}" dt="2021-09-10T06:31:01.688" v="20"/>
        <pc:sldMkLst>
          <pc:docMk/>
          <pc:sldMk cId="3918840937" sldId="265"/>
        </pc:sldMkLst>
        <pc:spChg chg="mod ord">
          <ac:chgData name="Present, Hunter B" userId="S::hpresent3@gatech.edu::5ef8d9af-974f-4213-83d5-61434ac5b211" providerId="AD" clId="Web-{8636BA78-B771-4EF5-BA99-BC1D77CD25E4}" dt="2021-09-10T06:31:01.688" v="20"/>
          <ac:spMkLst>
            <pc:docMk/>
            <pc:sldMk cId="3918840937" sldId="265"/>
            <ac:spMk id="2" creationId="{8FEC8B12-7736-8447-9381-CA79BD1E9A76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1:01.688" v="20"/>
          <ac:spMkLst>
            <pc:docMk/>
            <pc:sldMk cId="3918840937" sldId="265"/>
            <ac:spMk id="4" creationId="{A85F0AC7-C7D6-A54D-BC03-AE91B9D17E7F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1:01.688" v="20"/>
          <ac:spMkLst>
            <pc:docMk/>
            <pc:sldMk cId="3918840937" sldId="265"/>
            <ac:spMk id="8" creationId="{F613628C-D9C2-F44F-B7F0-0D11916A2819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31:01.688" v="20"/>
          <ac:spMkLst>
            <pc:docMk/>
            <pc:sldMk cId="3918840937" sldId="265"/>
            <ac:spMk id="13" creationId="{59A309A7-1751-4ABE-A3C1-EEC40366AD89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31:01.688" v="20"/>
          <ac:spMkLst>
            <pc:docMk/>
            <pc:sldMk cId="3918840937" sldId="265"/>
            <ac:spMk id="15" creationId="{967D8EB6-EAE1-4F9C-B398-83321E287204}"/>
          </ac:spMkLst>
        </pc:spChg>
        <pc:picChg chg="mod">
          <ac:chgData name="Present, Hunter B" userId="S::hpresent3@gatech.edu::5ef8d9af-974f-4213-83d5-61434ac5b211" providerId="AD" clId="Web-{8636BA78-B771-4EF5-BA99-BC1D77CD25E4}" dt="2021-09-10T06:31:01.688" v="20"/>
          <ac:picMkLst>
            <pc:docMk/>
            <pc:sldMk cId="3918840937" sldId="265"/>
            <ac:picMk id="7" creationId="{BAEB4BCB-64D9-6547-B21A-6BE3212F9AAC}"/>
          </ac:picMkLst>
        </pc:picChg>
      </pc:sldChg>
      <pc:sldChg chg="addSp delSp modSp new mod setBg modClrScheme setClrOvrMap delDesignElem chgLayout">
        <pc:chgData name="Present, Hunter B" userId="S::hpresent3@gatech.edu::5ef8d9af-974f-4213-83d5-61434ac5b211" providerId="AD" clId="Web-{8636BA78-B771-4EF5-BA99-BC1D77CD25E4}" dt="2021-09-10T06:31:23.017" v="21" actId="20577"/>
        <pc:sldMkLst>
          <pc:docMk/>
          <pc:sldMk cId="1089214183" sldId="266"/>
        </pc:sldMkLst>
        <pc:spChg chg="mod ord">
          <ac:chgData name="Present, Hunter B" userId="S::hpresent3@gatech.edu::5ef8d9af-974f-4213-83d5-61434ac5b211" providerId="AD" clId="Web-{8636BA78-B771-4EF5-BA99-BC1D77CD25E4}" dt="2021-09-10T06:31:23.017" v="21" actId="20577"/>
          <ac:spMkLst>
            <pc:docMk/>
            <pc:sldMk cId="1089214183" sldId="266"/>
            <ac:spMk id="2" creationId="{A28A6558-827A-4C44-9AE1-E44F944945A3}"/>
          </ac:spMkLst>
        </pc:spChg>
        <pc:spChg chg="del">
          <ac:chgData name="Present, Hunter B" userId="S::hpresent3@gatech.edu::5ef8d9af-974f-4213-83d5-61434ac5b211" providerId="AD" clId="Web-{8636BA78-B771-4EF5-BA99-BC1D77CD25E4}" dt="2021-09-10T06:29:13.185" v="5"/>
          <ac:spMkLst>
            <pc:docMk/>
            <pc:sldMk cId="1089214183" sldId="266"/>
            <ac:spMk id="3" creationId="{C2CBA8DE-6587-46D7-B58F-B9DE72A88819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089214183" sldId="266"/>
            <ac:spMk id="4" creationId="{8B69FEDE-7A34-45A0-BDA5-D1C1F79568DD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089214183" sldId="266"/>
            <ac:spMk id="5" creationId="{6CDEE741-1138-4BB2-9BD4-8FABF7376710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29:48.295" v="11"/>
          <ac:spMkLst>
            <pc:docMk/>
            <pc:sldMk cId="1089214183" sldId="266"/>
            <ac:spMk id="7" creationId="{3644C520-6CF4-4775-8FA4-B349BA3EF142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30:14.108" v="16"/>
          <ac:spMkLst>
            <pc:docMk/>
            <pc:sldMk cId="1089214183" sldId="266"/>
            <ac:spMk id="8" creationId="{F13C74B1-5B17-4795-BED0-7140497B445A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30:14.108" v="16"/>
          <ac:spMkLst>
            <pc:docMk/>
            <pc:sldMk cId="1089214183" sldId="266"/>
            <ac:spMk id="9" creationId="{D4974D33-8DC5-464E-8C6D-BE58F0669C17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29:28.685" v="8"/>
          <ac:spMkLst>
            <pc:docMk/>
            <pc:sldMk cId="1089214183" sldId="266"/>
            <ac:spMk id="11" creationId="{8F23F8A3-8FD7-4779-8323-FDC26BE99889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089214183" sldId="266"/>
            <ac:spMk id="12" creationId="{F13C74B1-5B17-4795-BED0-7140497B445A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29:28.685" v="8"/>
          <ac:spMkLst>
            <pc:docMk/>
            <pc:sldMk cId="1089214183" sldId="266"/>
            <ac:spMk id="13" creationId="{F605C4CC-A25C-416F-8333-7CB7DC97D870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30:14.108" v="15"/>
          <ac:spMkLst>
            <pc:docMk/>
            <pc:sldMk cId="1089214183" sldId="266"/>
            <ac:spMk id="14" creationId="{A81E7530-396C-45F0-92F4-A885648D1631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089214183" sldId="266"/>
            <ac:spMk id="15" creationId="{D4974D33-8DC5-464E-8C6D-BE58F0669C17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30:14.108" v="15"/>
          <ac:spMkLst>
            <pc:docMk/>
            <pc:sldMk cId="1089214183" sldId="266"/>
            <ac:spMk id="16" creationId="{7316481C-0A49-4796-812B-0D64F063B720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30:14.108" v="15"/>
          <ac:spMkLst>
            <pc:docMk/>
            <pc:sldMk cId="1089214183" sldId="266"/>
            <ac:spMk id="18" creationId="{A5271697-90F1-4A23-8EF2-0179F2EAFACB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30:14.108" v="15"/>
          <ac:spMkLst>
            <pc:docMk/>
            <pc:sldMk cId="1089214183" sldId="266"/>
            <ac:spMk id="42" creationId="{D9F5512A-48E1-4C07-B75E-3CCC517B6804}"/>
          </ac:spMkLst>
        </pc:spChg>
        <pc:grpChg chg="add del">
          <ac:chgData name="Present, Hunter B" userId="S::hpresent3@gatech.edu::5ef8d9af-974f-4213-83d5-61434ac5b211" providerId="AD" clId="Web-{8636BA78-B771-4EF5-BA99-BC1D77CD25E4}" dt="2021-09-10T06:30:14.108" v="15"/>
          <ac:grpSpMkLst>
            <pc:docMk/>
            <pc:sldMk cId="1089214183" sldId="266"/>
            <ac:grpSpMk id="20" creationId="{81DE8B58-F373-409E-A253-4380A66091D4}"/>
          </ac:grpSpMkLst>
        </pc:grpChg>
        <pc:picChg chg="add mod ord modCrop">
          <ac:chgData name="Present, Hunter B" userId="S::hpresent3@gatech.edu::5ef8d9af-974f-4213-83d5-61434ac5b211" providerId="AD" clId="Web-{8636BA78-B771-4EF5-BA99-BC1D77CD25E4}" dt="2021-09-10T06:30:24.202" v="18"/>
          <ac:picMkLst>
            <pc:docMk/>
            <pc:sldMk cId="1089214183" sldId="266"/>
            <ac:picMk id="6" creationId="{67EC42DD-38ED-4596-884E-1C32D5C5FB13}"/>
          </ac:picMkLst>
        </pc:picChg>
      </pc:sldChg>
      <pc:sldChg chg="new del">
        <pc:chgData name="Present, Hunter B" userId="S::hpresent3@gatech.edu::5ef8d9af-974f-4213-83d5-61434ac5b211" providerId="AD" clId="Web-{8636BA78-B771-4EF5-BA99-BC1D77CD25E4}" dt="2021-09-10T06:28:53.512" v="1"/>
        <pc:sldMkLst>
          <pc:docMk/>
          <pc:sldMk cId="2417586526" sldId="266"/>
        </pc:sldMkLst>
      </pc:sldChg>
      <pc:sldMasterChg chg="add del addSldLayout delSldLayout">
        <pc:chgData name="Present, Hunter B" userId="S::hpresent3@gatech.edu::5ef8d9af-974f-4213-83d5-61434ac5b211" providerId="AD" clId="Web-{8636BA78-B771-4EF5-BA99-BC1D77CD25E4}" dt="2021-09-10T06:30:24.202" v="18"/>
        <pc:sldMasterMkLst>
          <pc:docMk/>
          <pc:sldMasterMk cId="2460954070" sldId="2147483660"/>
        </pc:sldMasterMkLst>
        <pc:sldLayoutChg chg="add del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Present, Hunter B" userId="S::hpresent3@gatech.edu::5ef8d9af-974f-4213-83d5-61434ac5b211" providerId="AD" clId="Web-{8636BA78-B771-4EF5-BA99-BC1D77CD25E4}" dt="2021-09-10T06:30:24.202" v="18"/>
        <pc:sldMasterMkLst>
          <pc:docMk/>
          <pc:sldMasterMk cId="4168042370" sldId="2147483672"/>
        </pc:sldMasterMkLst>
        <pc:sldLayoutChg chg="add del mod replId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4168042370" sldId="2147483672"/>
            <pc:sldLayoutMk cId="189674479" sldId="2147483673"/>
          </pc:sldLayoutMkLst>
        </pc:sldLayoutChg>
        <pc:sldLayoutChg chg="add del mod replId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4168042370" sldId="2147483672"/>
            <pc:sldLayoutMk cId="1876011138" sldId="2147483674"/>
          </pc:sldLayoutMkLst>
        </pc:sldLayoutChg>
        <pc:sldLayoutChg chg="add del mod replId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4168042370" sldId="2147483672"/>
            <pc:sldLayoutMk cId="3313434987" sldId="2147483675"/>
          </pc:sldLayoutMkLst>
        </pc:sldLayoutChg>
        <pc:sldLayoutChg chg="add del mod replId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4168042370" sldId="2147483672"/>
            <pc:sldLayoutMk cId="618555963" sldId="2147483676"/>
          </pc:sldLayoutMkLst>
        </pc:sldLayoutChg>
        <pc:sldLayoutChg chg="add del mod replId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4168042370" sldId="2147483672"/>
            <pc:sldLayoutMk cId="3889236782" sldId="2147483677"/>
          </pc:sldLayoutMkLst>
        </pc:sldLayoutChg>
        <pc:sldLayoutChg chg="add del mod replId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4168042370" sldId="2147483672"/>
            <pc:sldLayoutMk cId="3849960835" sldId="2147483678"/>
          </pc:sldLayoutMkLst>
        </pc:sldLayoutChg>
        <pc:sldLayoutChg chg="add del mod replId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4168042370" sldId="2147483672"/>
            <pc:sldLayoutMk cId="133109722" sldId="2147483679"/>
          </pc:sldLayoutMkLst>
        </pc:sldLayoutChg>
        <pc:sldLayoutChg chg="add del mod replId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4168042370" sldId="2147483672"/>
            <pc:sldLayoutMk cId="4249114726" sldId="2147483680"/>
          </pc:sldLayoutMkLst>
        </pc:sldLayoutChg>
        <pc:sldLayoutChg chg="add del mod replId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4168042370" sldId="2147483672"/>
            <pc:sldLayoutMk cId="592068651" sldId="2147483681"/>
          </pc:sldLayoutMkLst>
        </pc:sldLayoutChg>
        <pc:sldLayoutChg chg="add del mod replId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4168042370" sldId="2147483672"/>
            <pc:sldLayoutMk cId="2373064842" sldId="2147483682"/>
          </pc:sldLayoutMkLst>
        </pc:sldLayoutChg>
        <pc:sldLayoutChg chg="add del mod replId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4168042370" sldId="2147483672"/>
            <pc:sldLayoutMk cId="2621488411" sldId="2147483683"/>
          </pc:sldLayoutMkLst>
        </pc:sldLayoutChg>
      </pc:sldMasterChg>
    </pc:docChg>
  </pc:docChgLst>
  <pc:docChgLst>
    <pc:chgData name="Piotter, Jason D" userId="S::jpiotter3@gatech.edu::dfbe572a-2bd8-433f-b742-4a781a0d9d49" providerId="AD" clId="Web-{D8945A9F-EFAA-4B99-85CD-A7149FDB2F27}"/>
    <pc:docChg chg="addSld modSld sldOrd">
      <pc:chgData name="Piotter, Jason D" userId="S::jpiotter3@gatech.edu::dfbe572a-2bd8-433f-b742-4a781a0d9d49" providerId="AD" clId="Web-{D8945A9F-EFAA-4B99-85CD-A7149FDB2F27}" dt="2021-10-06T16:54:29.585" v="59" actId="20577"/>
      <pc:docMkLst>
        <pc:docMk/>
      </pc:docMkLst>
      <pc:sldChg chg="modSp">
        <pc:chgData name="Piotter, Jason D" userId="S::jpiotter3@gatech.edu::dfbe572a-2bd8-433f-b742-4a781a0d9d49" providerId="AD" clId="Web-{D8945A9F-EFAA-4B99-85CD-A7149FDB2F27}" dt="2021-10-06T16:54:29.585" v="59" actId="20577"/>
        <pc:sldMkLst>
          <pc:docMk/>
          <pc:sldMk cId="3918840937" sldId="265"/>
        </pc:sldMkLst>
        <pc:spChg chg="mod">
          <ac:chgData name="Piotter, Jason D" userId="S::jpiotter3@gatech.edu::dfbe572a-2bd8-433f-b742-4a781a0d9d49" providerId="AD" clId="Web-{D8945A9F-EFAA-4B99-85CD-A7149FDB2F27}" dt="2021-10-06T16:54:29.585" v="59" actId="20577"/>
          <ac:spMkLst>
            <pc:docMk/>
            <pc:sldMk cId="3918840937" sldId="265"/>
            <ac:spMk id="4" creationId="{A85F0AC7-C7D6-A54D-BC03-AE91B9D17E7F}"/>
          </ac:spMkLst>
        </pc:spChg>
      </pc:sldChg>
      <pc:sldChg chg="ord">
        <pc:chgData name="Piotter, Jason D" userId="S::jpiotter3@gatech.edu::dfbe572a-2bd8-433f-b742-4a781a0d9d49" providerId="AD" clId="Web-{D8945A9F-EFAA-4B99-85CD-A7149FDB2F27}" dt="2021-10-06T16:02:48.465" v="24"/>
        <pc:sldMkLst>
          <pc:docMk/>
          <pc:sldMk cId="906153772" sldId="279"/>
        </pc:sldMkLst>
      </pc:sldChg>
      <pc:sldChg chg="addSp modSp">
        <pc:chgData name="Piotter, Jason D" userId="S::jpiotter3@gatech.edu::dfbe572a-2bd8-433f-b742-4a781a0d9d49" providerId="AD" clId="Web-{D8945A9F-EFAA-4B99-85CD-A7149FDB2F27}" dt="2021-10-06T16:04:44.280" v="48" actId="14100"/>
        <pc:sldMkLst>
          <pc:docMk/>
          <pc:sldMk cId="1703191525" sldId="294"/>
        </pc:sldMkLst>
        <pc:spChg chg="add mod">
          <ac:chgData name="Piotter, Jason D" userId="S::jpiotter3@gatech.edu::dfbe572a-2bd8-433f-b742-4a781a0d9d49" providerId="AD" clId="Web-{D8945A9F-EFAA-4B99-85CD-A7149FDB2F27}" dt="2021-10-06T16:04:26.514" v="45"/>
          <ac:spMkLst>
            <pc:docMk/>
            <pc:sldMk cId="1703191525" sldId="294"/>
            <ac:spMk id="3" creationId="{EE1C55B9-0BA3-4ACF-94B5-25E37BC4EFB2}"/>
          </ac:spMkLst>
        </pc:spChg>
        <pc:grpChg chg="add mod">
          <ac:chgData name="Piotter, Jason D" userId="S::jpiotter3@gatech.edu::dfbe572a-2bd8-433f-b742-4a781a0d9d49" providerId="AD" clId="Web-{D8945A9F-EFAA-4B99-85CD-A7149FDB2F27}" dt="2021-10-06T16:04:44.280" v="48" actId="14100"/>
          <ac:grpSpMkLst>
            <pc:docMk/>
            <pc:sldMk cId="1703191525" sldId="294"/>
            <ac:grpSpMk id="7" creationId="{4C85A7EB-A684-4AE5-8E59-1E03A7BDAD23}"/>
          </ac:grpSpMkLst>
        </pc:grpChg>
        <pc:picChg chg="mod modCrop">
          <ac:chgData name="Piotter, Jason D" userId="S::jpiotter3@gatech.edu::dfbe572a-2bd8-433f-b742-4a781a0d9d49" providerId="AD" clId="Web-{D8945A9F-EFAA-4B99-85CD-A7149FDB2F27}" dt="2021-10-06T16:04:42.217" v="47" actId="14100"/>
          <ac:picMkLst>
            <pc:docMk/>
            <pc:sldMk cId="1703191525" sldId="294"/>
            <ac:picMk id="5" creationId="{AAE09273-06EA-1848-BA88-2F448242FF63}"/>
          </ac:picMkLst>
        </pc:picChg>
        <pc:picChg chg="add mod modCrop">
          <ac:chgData name="Piotter, Jason D" userId="S::jpiotter3@gatech.edu::dfbe572a-2bd8-433f-b742-4a781a0d9d49" providerId="AD" clId="Web-{D8945A9F-EFAA-4B99-85CD-A7149FDB2F27}" dt="2021-10-06T16:04:03.044" v="40" actId="14100"/>
          <ac:picMkLst>
            <pc:docMk/>
            <pc:sldMk cId="1703191525" sldId="294"/>
            <ac:picMk id="6" creationId="{114A8859-5355-43EE-880B-5D1D0C67166B}"/>
          </ac:picMkLst>
        </pc:picChg>
      </pc:sldChg>
      <pc:sldChg chg="addSp delSp modSp new ord">
        <pc:chgData name="Piotter, Jason D" userId="S::jpiotter3@gatech.edu::dfbe572a-2bd8-433f-b742-4a781a0d9d49" providerId="AD" clId="Web-{D8945A9F-EFAA-4B99-85CD-A7149FDB2F27}" dt="2021-10-06T16:02:40.559" v="23"/>
        <pc:sldMkLst>
          <pc:docMk/>
          <pc:sldMk cId="4238499135" sldId="305"/>
        </pc:sldMkLst>
        <pc:spChg chg="mod">
          <ac:chgData name="Piotter, Jason D" userId="S::jpiotter3@gatech.edu::dfbe572a-2bd8-433f-b742-4a781a0d9d49" providerId="AD" clId="Web-{D8945A9F-EFAA-4B99-85CD-A7149FDB2F27}" dt="2021-10-06T16:01:02.948" v="17" actId="20577"/>
          <ac:spMkLst>
            <pc:docMk/>
            <pc:sldMk cId="4238499135" sldId="305"/>
            <ac:spMk id="2" creationId="{08709542-4A2A-4895-8BEA-95BBCAC1D3EC}"/>
          </ac:spMkLst>
        </pc:spChg>
        <pc:spChg chg="del">
          <ac:chgData name="Piotter, Jason D" userId="S::jpiotter3@gatech.edu::dfbe572a-2bd8-433f-b742-4a781a0d9d49" providerId="AD" clId="Web-{D8945A9F-EFAA-4B99-85CD-A7149FDB2F27}" dt="2021-10-06T16:00:35.744" v="1"/>
          <ac:spMkLst>
            <pc:docMk/>
            <pc:sldMk cId="4238499135" sldId="305"/>
            <ac:spMk id="3" creationId="{6BFB9450-93ED-44A0-A84F-CB0E9A94E964}"/>
          </ac:spMkLst>
        </pc:spChg>
        <pc:picChg chg="add mod">
          <ac:chgData name="Piotter, Jason D" userId="S::jpiotter3@gatech.edu::dfbe572a-2bd8-433f-b742-4a781a0d9d49" providerId="AD" clId="Web-{D8945A9F-EFAA-4B99-85CD-A7149FDB2F27}" dt="2021-10-06T16:01:13.167" v="21" actId="1076"/>
          <ac:picMkLst>
            <pc:docMk/>
            <pc:sldMk cId="4238499135" sldId="305"/>
            <ac:picMk id="5" creationId="{33D4E33E-475B-48FA-9006-F5D496FEAF90}"/>
          </ac:picMkLst>
        </pc:picChg>
      </pc:sldChg>
    </pc:docChg>
  </pc:docChgLst>
  <pc:docChgLst>
    <pc:chgData name="Walker, Douglas S" userId="S::dwalker72@gatech.edu::817043e7-e063-4ccf-bb91-a66d0ba6010b" providerId="AD" clId="Web-{8288E812-A74D-45D8-A071-63CF6CBE7A13}"/>
    <pc:docChg chg="modSld">
      <pc:chgData name="Walker, Douglas S" userId="S::dwalker72@gatech.edu::817043e7-e063-4ccf-bb91-a66d0ba6010b" providerId="AD" clId="Web-{8288E812-A74D-45D8-A071-63CF6CBE7A13}" dt="2021-09-15T15:41:46.547" v="10" actId="1076"/>
      <pc:docMkLst>
        <pc:docMk/>
      </pc:docMkLst>
      <pc:sldChg chg="addSp delSp modSp">
        <pc:chgData name="Walker, Douglas S" userId="S::dwalker72@gatech.edu::817043e7-e063-4ccf-bb91-a66d0ba6010b" providerId="AD" clId="Web-{8288E812-A74D-45D8-A071-63CF6CBE7A13}" dt="2021-09-15T15:41:46.547" v="10" actId="1076"/>
        <pc:sldMkLst>
          <pc:docMk/>
          <pc:sldMk cId="4173525016" sldId="275"/>
        </pc:sldMkLst>
        <pc:spChg chg="add del mod">
          <ac:chgData name="Walker, Douglas S" userId="S::dwalker72@gatech.edu::817043e7-e063-4ccf-bb91-a66d0ba6010b" providerId="AD" clId="Web-{8288E812-A74D-45D8-A071-63CF6CBE7A13}" dt="2021-09-15T15:41:22.500" v="5"/>
          <ac:spMkLst>
            <pc:docMk/>
            <pc:sldMk cId="4173525016" sldId="275"/>
            <ac:spMk id="3" creationId="{F68CED00-28F2-475C-85D1-9F92043AE661}"/>
          </ac:spMkLst>
        </pc:spChg>
        <pc:spChg chg="add del mod">
          <ac:chgData name="Walker, Douglas S" userId="S::dwalker72@gatech.edu::817043e7-e063-4ccf-bb91-a66d0ba6010b" providerId="AD" clId="Web-{8288E812-A74D-45D8-A071-63CF6CBE7A13}" dt="2021-09-15T15:41:02.530" v="1"/>
          <ac:spMkLst>
            <pc:docMk/>
            <pc:sldMk cId="4173525016" sldId="275"/>
            <ac:spMk id="7" creationId="{A84EFF14-F804-470D-A3AB-3D192DD5F036}"/>
          </ac:spMkLst>
        </pc:spChg>
        <pc:spChg chg="add del mod">
          <ac:chgData name="Walker, Douglas S" userId="S::dwalker72@gatech.edu::817043e7-e063-4ccf-bb91-a66d0ba6010b" providerId="AD" clId="Web-{8288E812-A74D-45D8-A071-63CF6CBE7A13}" dt="2021-09-15T15:41:19.593" v="3"/>
          <ac:spMkLst>
            <pc:docMk/>
            <pc:sldMk cId="4173525016" sldId="275"/>
            <ac:spMk id="9" creationId="{A50D3F82-D343-42A6-98DB-A7AFCD9D1E09}"/>
          </ac:spMkLst>
        </pc:spChg>
        <pc:spChg chg="add del mod">
          <ac:chgData name="Walker, Douglas S" userId="S::dwalker72@gatech.edu::817043e7-e063-4ccf-bb91-a66d0ba6010b" providerId="AD" clId="Web-{8288E812-A74D-45D8-A071-63CF6CBE7A13}" dt="2021-09-15T15:41:25.312" v="6"/>
          <ac:spMkLst>
            <pc:docMk/>
            <pc:sldMk cId="4173525016" sldId="275"/>
            <ac:spMk id="11" creationId="{96442E18-F7EF-4E7D-B663-D784D76FEFC9}"/>
          </ac:spMkLst>
        </pc:spChg>
        <pc:picChg chg="del">
          <ac:chgData name="Walker, Douglas S" userId="S::dwalker72@gatech.edu::817043e7-e063-4ccf-bb91-a66d0ba6010b" providerId="AD" clId="Web-{8288E812-A74D-45D8-A071-63CF6CBE7A13}" dt="2021-09-15T15:41:17.046" v="2"/>
          <ac:picMkLst>
            <pc:docMk/>
            <pc:sldMk cId="4173525016" sldId="275"/>
            <ac:picMk id="6" creationId="{61693392-BECE-46A7-B8F0-8387DB27D035}"/>
          </ac:picMkLst>
        </pc:picChg>
        <pc:picChg chg="add mod">
          <ac:chgData name="Walker, Douglas S" userId="S::dwalker72@gatech.edu::817043e7-e063-4ccf-bb91-a66d0ba6010b" providerId="AD" clId="Web-{8288E812-A74D-45D8-A071-63CF6CBE7A13}" dt="2021-09-15T15:41:46.547" v="10" actId="1076"/>
          <ac:picMkLst>
            <pc:docMk/>
            <pc:sldMk cId="4173525016" sldId="275"/>
            <ac:picMk id="12" creationId="{3F8CF705-DD40-4BB4-AA20-E0D0825921AF}"/>
          </ac:picMkLst>
        </pc:picChg>
      </pc:sldChg>
    </pc:docChg>
  </pc:docChgLst>
  <pc:docChgLst>
    <pc:chgData name="Present, Hunter B" userId="S::hpresent3@gatech.edu::5ef8d9af-974f-4213-83d5-61434ac5b211" providerId="AD" clId="Web-{AAB79C77-EE96-45A0-A784-4F8E144B2770}"/>
    <pc:docChg chg="addSld delSld modSld">
      <pc:chgData name="Present, Hunter B" userId="S::hpresent3@gatech.edu::5ef8d9af-974f-4213-83d5-61434ac5b211" providerId="AD" clId="Web-{AAB79C77-EE96-45A0-A784-4F8E144B2770}" dt="2021-11-01T01:41:00.081" v="20"/>
      <pc:docMkLst>
        <pc:docMk/>
      </pc:docMkLst>
      <pc:sldChg chg="modSp">
        <pc:chgData name="Present, Hunter B" userId="S::hpresent3@gatech.edu::5ef8d9af-974f-4213-83d5-61434ac5b211" providerId="AD" clId="Web-{AAB79C77-EE96-45A0-A784-4F8E144B2770}" dt="2021-11-01T01:39:03.797" v="0"/>
        <pc:sldMkLst>
          <pc:docMk/>
          <pc:sldMk cId="4006737958" sldId="295"/>
        </pc:sldMkLst>
        <pc:picChg chg="mod">
          <ac:chgData name="Present, Hunter B" userId="S::hpresent3@gatech.edu::5ef8d9af-974f-4213-83d5-61434ac5b211" providerId="AD" clId="Web-{AAB79C77-EE96-45A0-A784-4F8E144B2770}" dt="2021-11-01T01:39:03.797" v="0"/>
          <ac:picMkLst>
            <pc:docMk/>
            <pc:sldMk cId="4006737958" sldId="295"/>
            <ac:picMk id="12" creationId="{3357A67A-0266-2A4B-8897-3EB558160B24}"/>
          </ac:picMkLst>
        </pc:picChg>
      </pc:sldChg>
      <pc:sldChg chg="modSp">
        <pc:chgData name="Present, Hunter B" userId="S::hpresent3@gatech.edu::5ef8d9af-974f-4213-83d5-61434ac5b211" providerId="AD" clId="Web-{AAB79C77-EE96-45A0-A784-4F8E144B2770}" dt="2021-11-01T01:39:57.689" v="12" actId="20577"/>
        <pc:sldMkLst>
          <pc:docMk/>
          <pc:sldMk cId="3518616986" sldId="306"/>
        </pc:sldMkLst>
        <pc:spChg chg="mod">
          <ac:chgData name="Present, Hunter B" userId="S::hpresent3@gatech.edu::5ef8d9af-974f-4213-83d5-61434ac5b211" providerId="AD" clId="Web-{AAB79C77-EE96-45A0-A784-4F8E144B2770}" dt="2021-11-01T01:39:57.689" v="12" actId="20577"/>
          <ac:spMkLst>
            <pc:docMk/>
            <pc:sldMk cId="3518616986" sldId="306"/>
            <ac:spMk id="6" creationId="{582A0164-69D2-4DDF-9592-D51986DE189E}"/>
          </ac:spMkLst>
        </pc:spChg>
        <pc:picChg chg="mod">
          <ac:chgData name="Present, Hunter B" userId="S::hpresent3@gatech.edu::5ef8d9af-974f-4213-83d5-61434ac5b211" providerId="AD" clId="Web-{AAB79C77-EE96-45A0-A784-4F8E144B2770}" dt="2021-11-01T01:39:28.813" v="1"/>
          <ac:picMkLst>
            <pc:docMk/>
            <pc:sldMk cId="3518616986" sldId="306"/>
            <ac:picMk id="5" creationId="{B1478AFB-155E-4B48-BD6E-A6E7F1B00622}"/>
          </ac:picMkLst>
        </pc:picChg>
      </pc:sldChg>
      <pc:sldChg chg="del">
        <pc:chgData name="Present, Hunter B" userId="S::hpresent3@gatech.edu::5ef8d9af-974f-4213-83d5-61434ac5b211" providerId="AD" clId="Web-{AAB79C77-EE96-45A0-A784-4F8E144B2770}" dt="2021-11-01T01:40:27.049" v="14"/>
        <pc:sldMkLst>
          <pc:docMk/>
          <pc:sldMk cId="2881831364" sldId="307"/>
        </pc:sldMkLst>
      </pc:sldChg>
      <pc:sldChg chg="del">
        <pc:chgData name="Present, Hunter B" userId="S::hpresent3@gatech.edu::5ef8d9af-974f-4213-83d5-61434ac5b211" providerId="AD" clId="Web-{AAB79C77-EE96-45A0-A784-4F8E144B2770}" dt="2021-11-01T01:40:31.205" v="16"/>
        <pc:sldMkLst>
          <pc:docMk/>
          <pc:sldMk cId="3972088904" sldId="308"/>
        </pc:sldMkLst>
      </pc:sldChg>
      <pc:sldChg chg="del">
        <pc:chgData name="Present, Hunter B" userId="S::hpresent3@gatech.edu::5ef8d9af-974f-4213-83d5-61434ac5b211" providerId="AD" clId="Web-{AAB79C77-EE96-45A0-A784-4F8E144B2770}" dt="2021-11-01T01:40:28.971" v="15"/>
        <pc:sldMkLst>
          <pc:docMk/>
          <pc:sldMk cId="2086180063" sldId="309"/>
        </pc:sldMkLst>
      </pc:sldChg>
      <pc:sldChg chg="modSp">
        <pc:chgData name="Present, Hunter B" userId="S::hpresent3@gatech.edu::5ef8d9af-974f-4213-83d5-61434ac5b211" providerId="AD" clId="Web-{AAB79C77-EE96-45A0-A784-4F8E144B2770}" dt="2021-11-01T01:40:11.533" v="13"/>
        <pc:sldMkLst>
          <pc:docMk/>
          <pc:sldMk cId="16180238" sldId="310"/>
        </pc:sldMkLst>
        <pc:picChg chg="mod">
          <ac:chgData name="Present, Hunter B" userId="S::hpresent3@gatech.edu::5ef8d9af-974f-4213-83d5-61434ac5b211" providerId="AD" clId="Web-{AAB79C77-EE96-45A0-A784-4F8E144B2770}" dt="2021-11-01T01:40:11.533" v="13"/>
          <ac:picMkLst>
            <pc:docMk/>
            <pc:sldMk cId="16180238" sldId="310"/>
            <ac:picMk id="5" creationId="{068B359B-7E76-4FCB-8E73-86469405E797}"/>
          </ac:picMkLst>
        </pc:picChg>
      </pc:sldChg>
      <pc:sldChg chg="addSp delSp modSp add replId">
        <pc:chgData name="Present, Hunter B" userId="S::hpresent3@gatech.edu::5ef8d9af-974f-4213-83d5-61434ac5b211" providerId="AD" clId="Web-{AAB79C77-EE96-45A0-A784-4F8E144B2770}" dt="2021-11-01T01:41:00.081" v="20"/>
        <pc:sldMkLst>
          <pc:docMk/>
          <pc:sldMk cId="163837956" sldId="313"/>
        </pc:sldMkLst>
        <pc:spChg chg="mod">
          <ac:chgData name="Present, Hunter B" userId="S::hpresent3@gatech.edu::5ef8d9af-974f-4213-83d5-61434ac5b211" providerId="AD" clId="Web-{AAB79C77-EE96-45A0-A784-4F8E144B2770}" dt="2021-11-01T01:40:58.206" v="19" actId="20577"/>
          <ac:spMkLst>
            <pc:docMk/>
            <pc:sldMk cId="163837956" sldId="313"/>
            <ac:spMk id="2" creationId="{198F633F-0C3F-4B2E-A52A-32FD8A46B591}"/>
          </ac:spMkLst>
        </pc:spChg>
        <pc:spChg chg="add mod">
          <ac:chgData name="Present, Hunter B" userId="S::hpresent3@gatech.edu::5ef8d9af-974f-4213-83d5-61434ac5b211" providerId="AD" clId="Web-{AAB79C77-EE96-45A0-A784-4F8E144B2770}" dt="2021-11-01T01:41:00.081" v="20"/>
          <ac:spMkLst>
            <pc:docMk/>
            <pc:sldMk cId="163837956" sldId="313"/>
            <ac:spMk id="6" creationId="{22557D39-8755-49A6-8D74-D518CF0C3E97}"/>
          </ac:spMkLst>
        </pc:spChg>
        <pc:picChg chg="del">
          <ac:chgData name="Present, Hunter B" userId="S::hpresent3@gatech.edu::5ef8d9af-974f-4213-83d5-61434ac5b211" providerId="AD" clId="Web-{AAB79C77-EE96-45A0-A784-4F8E144B2770}" dt="2021-11-01T01:41:00.081" v="20"/>
          <ac:picMkLst>
            <pc:docMk/>
            <pc:sldMk cId="163837956" sldId="313"/>
            <ac:picMk id="5" creationId="{068B359B-7E76-4FCB-8E73-86469405E797}"/>
          </ac:picMkLst>
        </pc:picChg>
      </pc:sldChg>
    </pc:docChg>
  </pc:docChgLst>
  <pc:docChgLst>
    <pc:chgData name="Catherine Kasper" userId="920b7356-8e16-4e4d-9351-9c2be16c1d72" providerId="ADAL" clId="{51FE1069-3F06-CE40-B3B8-4AA0EB9D6C0B}"/>
    <pc:docChg chg="undo custSel addSld delSld modSld sldOrd modMainMaster">
      <pc:chgData name="Catherine Kasper" userId="920b7356-8e16-4e4d-9351-9c2be16c1d72" providerId="ADAL" clId="{51FE1069-3F06-CE40-B3B8-4AA0EB9D6C0B}" dt="2021-09-15T02:29:52.721" v="3180" actId="1038"/>
      <pc:docMkLst>
        <pc:docMk/>
      </pc:docMkLst>
      <pc:sldChg chg="addSp delSp modSp mod">
        <pc:chgData name="Catherine Kasper" userId="920b7356-8e16-4e4d-9351-9c2be16c1d72" providerId="ADAL" clId="{51FE1069-3F06-CE40-B3B8-4AA0EB9D6C0B}" dt="2021-09-10T00:52:30.888" v="617"/>
        <pc:sldMkLst>
          <pc:docMk/>
          <pc:sldMk cId="109857222" sldId="256"/>
        </pc:sldMkLst>
        <pc:spChg chg="add del mod">
          <ac:chgData name="Catherine Kasper" userId="920b7356-8e16-4e4d-9351-9c2be16c1d72" providerId="ADAL" clId="{51FE1069-3F06-CE40-B3B8-4AA0EB9D6C0B}" dt="2021-09-10T00:38:09.059" v="352"/>
          <ac:spMkLst>
            <pc:docMk/>
            <pc:sldMk cId="109857222" sldId="256"/>
            <ac:spMk id="2" creationId="{BFCDB4E7-0415-BA45-AEA7-7A66A2049859}"/>
          </ac:spMkLst>
        </pc:spChg>
        <pc:spChg chg="add del mod">
          <ac:chgData name="Catherine Kasper" userId="920b7356-8e16-4e4d-9351-9c2be16c1d72" providerId="ADAL" clId="{51FE1069-3F06-CE40-B3B8-4AA0EB9D6C0B}" dt="2021-09-10T00:45:28.867" v="363" actId="478"/>
          <ac:spMkLst>
            <pc:docMk/>
            <pc:sldMk cId="109857222" sldId="256"/>
            <ac:spMk id="3" creationId="{8C95A0F9-6333-6F47-B9C6-1EF2A33D7DFB}"/>
          </ac:spMkLst>
        </pc:spChg>
        <pc:spChg chg="add mod">
          <ac:chgData name="Catherine Kasper" userId="920b7356-8e16-4e4d-9351-9c2be16c1d72" providerId="ADAL" clId="{51FE1069-3F06-CE40-B3B8-4AA0EB9D6C0B}" dt="2021-09-10T00:48:34.884" v="449" actId="14100"/>
          <ac:spMkLst>
            <pc:docMk/>
            <pc:sldMk cId="109857222" sldId="256"/>
            <ac:spMk id="6" creationId="{8677C4F8-0447-6F46-B6BB-54B024A9C1EE}"/>
          </ac:spMkLst>
        </pc:spChg>
        <pc:spChg chg="add mod">
          <ac:chgData name="Catherine Kasper" userId="920b7356-8e16-4e4d-9351-9c2be16c1d72" providerId="ADAL" clId="{51FE1069-3F06-CE40-B3B8-4AA0EB9D6C0B}" dt="2021-09-10T00:52:30.888" v="617"/>
          <ac:spMkLst>
            <pc:docMk/>
            <pc:sldMk cId="109857222" sldId="256"/>
            <ac:spMk id="7" creationId="{F12CACEC-DC67-3B47-A421-CB41B8242C5F}"/>
          </ac:spMkLst>
        </pc:spChg>
        <pc:picChg chg="del mod">
          <ac:chgData name="Catherine Kasper" userId="920b7356-8e16-4e4d-9351-9c2be16c1d72" providerId="ADAL" clId="{51FE1069-3F06-CE40-B3B8-4AA0EB9D6C0B}" dt="2021-09-10T00:45:23.271" v="362" actId="478"/>
          <ac:picMkLst>
            <pc:docMk/>
            <pc:sldMk cId="109857222" sldId="256"/>
            <ac:picMk id="4" creationId="{EFFAEE10-4E22-4584-A32C-3FE8757B60AE}"/>
          </ac:picMkLst>
        </pc:picChg>
        <pc:picChg chg="add mod">
          <ac:chgData name="Catherine Kasper" userId="920b7356-8e16-4e4d-9351-9c2be16c1d72" providerId="ADAL" clId="{51FE1069-3F06-CE40-B3B8-4AA0EB9D6C0B}" dt="2021-09-10T00:45:43.680" v="364"/>
          <ac:picMkLst>
            <pc:docMk/>
            <pc:sldMk cId="109857222" sldId="256"/>
            <ac:picMk id="5" creationId="{3AF1D453-B41C-8244-A6A1-B04EC28E50EB}"/>
          </ac:picMkLst>
        </pc:picChg>
      </pc:sldChg>
      <pc:sldChg chg="addSp delSp modSp new del mod">
        <pc:chgData name="Catherine Kasper" userId="920b7356-8e16-4e4d-9351-9c2be16c1d72" providerId="ADAL" clId="{51FE1069-3F06-CE40-B3B8-4AA0EB9D6C0B}" dt="2021-09-10T02:18:56.891" v="994" actId="2696"/>
        <pc:sldMkLst>
          <pc:docMk/>
          <pc:sldMk cId="321389266" sldId="257"/>
        </pc:sldMkLst>
        <pc:spChg chg="mod">
          <ac:chgData name="Catherine Kasper" userId="920b7356-8e16-4e4d-9351-9c2be16c1d72" providerId="ADAL" clId="{51FE1069-3F06-CE40-B3B8-4AA0EB9D6C0B}" dt="2021-09-10T00:42:50.585" v="356" actId="207"/>
          <ac:spMkLst>
            <pc:docMk/>
            <pc:sldMk cId="321389266" sldId="257"/>
            <ac:spMk id="2" creationId="{67F1AF91-5AAC-0849-8E48-2F7E3A78E651}"/>
          </ac:spMkLst>
        </pc:spChg>
        <pc:spChg chg="mod">
          <ac:chgData name="Catherine Kasper" userId="920b7356-8e16-4e4d-9351-9c2be16c1d72" providerId="ADAL" clId="{51FE1069-3F06-CE40-B3B8-4AA0EB9D6C0B}" dt="2021-09-10T00:53:57.752" v="657" actId="20577"/>
          <ac:spMkLst>
            <pc:docMk/>
            <pc:sldMk cId="321389266" sldId="257"/>
            <ac:spMk id="3" creationId="{FACB5DC4-8C9F-3F4B-848F-6E902C0C443A}"/>
          </ac:spMkLst>
        </pc:spChg>
        <pc:spChg chg="add del mod">
          <ac:chgData name="Catherine Kasper" userId="920b7356-8e16-4e4d-9351-9c2be16c1d72" providerId="ADAL" clId="{51FE1069-3F06-CE40-B3B8-4AA0EB9D6C0B}" dt="2021-09-10T00:38:09.059" v="352"/>
          <ac:spMkLst>
            <pc:docMk/>
            <pc:sldMk cId="321389266" sldId="257"/>
            <ac:spMk id="4" creationId="{B9DDB7B5-D68B-5F48-978B-2CBAF841E385}"/>
          </ac:spMkLst>
        </pc:spChg>
        <pc:spChg chg="add mod">
          <ac:chgData name="Catherine Kasper" userId="920b7356-8e16-4e4d-9351-9c2be16c1d72" providerId="ADAL" clId="{51FE1069-3F06-CE40-B3B8-4AA0EB9D6C0B}" dt="2021-09-10T00:27:51.082" v="231"/>
          <ac:spMkLst>
            <pc:docMk/>
            <pc:sldMk cId="321389266" sldId="257"/>
            <ac:spMk id="5" creationId="{21F2EE00-EFCC-D740-843C-18BA80098B6E}"/>
          </ac:spMkLst>
        </pc:spChg>
      </pc:sldChg>
      <pc:sldChg chg="addSp delSp modSp new mod">
        <pc:chgData name="Catherine Kasper" userId="920b7356-8e16-4e4d-9351-9c2be16c1d72" providerId="ADAL" clId="{51FE1069-3F06-CE40-B3B8-4AA0EB9D6C0B}" dt="2021-09-10T02:26:27.470" v="1125" actId="478"/>
        <pc:sldMkLst>
          <pc:docMk/>
          <pc:sldMk cId="965169726" sldId="258"/>
        </pc:sldMkLst>
        <pc:spChg chg="mod">
          <ac:chgData name="Catherine Kasper" userId="920b7356-8e16-4e4d-9351-9c2be16c1d72" providerId="ADAL" clId="{51FE1069-3F06-CE40-B3B8-4AA0EB9D6C0B}" dt="2021-09-10T00:56:18.994" v="732"/>
          <ac:spMkLst>
            <pc:docMk/>
            <pc:sldMk cId="965169726" sldId="258"/>
            <ac:spMk id="2" creationId="{8FEC8B12-7736-8447-9381-CA79BD1E9A76}"/>
          </ac:spMkLst>
        </pc:spChg>
        <pc:spChg chg="del">
          <ac:chgData name="Catherine Kasper" userId="920b7356-8e16-4e4d-9351-9c2be16c1d72" providerId="ADAL" clId="{51FE1069-3F06-CE40-B3B8-4AA0EB9D6C0B}" dt="2021-09-10T00:19:12.522" v="163"/>
          <ac:spMkLst>
            <pc:docMk/>
            <pc:sldMk cId="965169726" sldId="258"/>
            <ac:spMk id="3" creationId="{EF922A3D-624F-2945-A72D-C6F12E1E7D0D}"/>
          </ac:spMkLst>
        </pc:spChg>
        <pc:spChg chg="mod">
          <ac:chgData name="Catherine Kasper" userId="920b7356-8e16-4e4d-9351-9c2be16c1d72" providerId="ADAL" clId="{51FE1069-3F06-CE40-B3B8-4AA0EB9D6C0B}" dt="2021-09-10T00:55:33.027" v="726" actId="255"/>
          <ac:spMkLst>
            <pc:docMk/>
            <pc:sldMk cId="965169726" sldId="258"/>
            <ac:spMk id="4" creationId="{A85F0AC7-C7D6-A54D-BC03-AE91B9D17E7F}"/>
          </ac:spMkLst>
        </pc:spChg>
        <pc:spChg chg="add del mod">
          <ac:chgData name="Catherine Kasper" userId="920b7356-8e16-4e4d-9351-9c2be16c1d72" providerId="ADAL" clId="{51FE1069-3F06-CE40-B3B8-4AA0EB9D6C0B}" dt="2021-09-10T00:38:09.059" v="352"/>
          <ac:spMkLst>
            <pc:docMk/>
            <pc:sldMk cId="965169726" sldId="258"/>
            <ac:spMk id="7" creationId="{254E35F8-EC32-0946-BBCA-E20CD550A13E}"/>
          </ac:spMkLst>
        </pc:spChg>
        <pc:spChg chg="add mod">
          <ac:chgData name="Catherine Kasper" userId="920b7356-8e16-4e4d-9351-9c2be16c1d72" providerId="ADAL" clId="{51FE1069-3F06-CE40-B3B8-4AA0EB9D6C0B}" dt="2021-09-10T00:27:51.082" v="231"/>
          <ac:spMkLst>
            <pc:docMk/>
            <pc:sldMk cId="965169726" sldId="258"/>
            <ac:spMk id="8" creationId="{F613628C-D9C2-F44F-B7F0-0D11916A2819}"/>
          </ac:spMkLst>
        </pc:spChg>
        <pc:spChg chg="add del mod">
          <ac:chgData name="Catherine Kasper" userId="920b7356-8e16-4e4d-9351-9c2be16c1d72" providerId="ADAL" clId="{51FE1069-3F06-CE40-B3B8-4AA0EB9D6C0B}" dt="2021-09-10T02:26:27.470" v="1125" actId="478"/>
          <ac:spMkLst>
            <pc:docMk/>
            <pc:sldMk cId="965169726" sldId="258"/>
            <ac:spMk id="11" creationId="{06F8A538-5584-184D-AB6C-3B55721636BE}"/>
          </ac:spMkLst>
        </pc:spChg>
        <pc:picChg chg="add del mod ord">
          <ac:chgData name="Catherine Kasper" userId="920b7356-8e16-4e4d-9351-9c2be16c1d72" providerId="ADAL" clId="{51FE1069-3F06-CE40-B3B8-4AA0EB9D6C0B}" dt="2021-09-10T02:26:24.293" v="1124" actId="478"/>
          <ac:picMkLst>
            <pc:docMk/>
            <pc:sldMk cId="965169726" sldId="258"/>
            <ac:picMk id="6" creationId="{272ACE41-16E6-894C-B1D9-CC14ED6BEF78}"/>
          </ac:picMkLst>
        </pc:picChg>
        <pc:picChg chg="add mod">
          <ac:chgData name="Catherine Kasper" userId="920b7356-8e16-4e4d-9351-9c2be16c1d72" providerId="ADAL" clId="{51FE1069-3F06-CE40-B3B8-4AA0EB9D6C0B}" dt="2021-09-10T02:26:22.593" v="1123"/>
          <ac:picMkLst>
            <pc:docMk/>
            <pc:sldMk cId="965169726" sldId="258"/>
            <ac:picMk id="9" creationId="{16E800BD-003F-D947-8FD9-48F8E072BD41}"/>
          </ac:picMkLst>
        </pc:picChg>
      </pc:sldChg>
      <pc:sldChg chg="addSp delSp modSp add mod">
        <pc:chgData name="Catherine Kasper" userId="920b7356-8e16-4e4d-9351-9c2be16c1d72" providerId="ADAL" clId="{51FE1069-3F06-CE40-B3B8-4AA0EB9D6C0B}" dt="2021-09-10T02:26:34.288" v="1128" actId="478"/>
        <pc:sldMkLst>
          <pc:docMk/>
          <pc:sldMk cId="2164229077" sldId="259"/>
        </pc:sldMkLst>
        <pc:spChg chg="mod">
          <ac:chgData name="Catherine Kasper" userId="920b7356-8e16-4e4d-9351-9c2be16c1d72" providerId="ADAL" clId="{51FE1069-3F06-CE40-B3B8-4AA0EB9D6C0B}" dt="2021-09-10T00:56:39.088" v="785" actId="20577"/>
          <ac:spMkLst>
            <pc:docMk/>
            <pc:sldMk cId="2164229077" sldId="259"/>
            <ac:spMk id="2" creationId="{8FEC8B12-7736-8447-9381-CA79BD1E9A76}"/>
          </ac:spMkLst>
        </pc:spChg>
        <pc:spChg chg="mod">
          <ac:chgData name="Catherine Kasper" userId="920b7356-8e16-4e4d-9351-9c2be16c1d72" providerId="ADAL" clId="{51FE1069-3F06-CE40-B3B8-4AA0EB9D6C0B}" dt="2021-09-10T00:57:13.515" v="806" actId="255"/>
          <ac:spMkLst>
            <pc:docMk/>
            <pc:sldMk cId="2164229077" sldId="259"/>
            <ac:spMk id="4" creationId="{A85F0AC7-C7D6-A54D-BC03-AE91B9D17E7F}"/>
          </ac:spMkLst>
        </pc:spChg>
        <pc:spChg chg="add del mod">
          <ac:chgData name="Catherine Kasper" userId="920b7356-8e16-4e4d-9351-9c2be16c1d72" providerId="ADAL" clId="{51FE1069-3F06-CE40-B3B8-4AA0EB9D6C0B}" dt="2021-09-10T02:26:34.288" v="1128" actId="478"/>
          <ac:spMkLst>
            <pc:docMk/>
            <pc:sldMk cId="2164229077" sldId="259"/>
            <ac:spMk id="10" creationId="{9971E2D8-98DC-A442-BDEE-6C7DB37588C8}"/>
          </ac:spMkLst>
        </pc:spChg>
        <pc:picChg chg="add mod">
          <ac:chgData name="Catherine Kasper" userId="920b7356-8e16-4e4d-9351-9c2be16c1d72" providerId="ADAL" clId="{51FE1069-3F06-CE40-B3B8-4AA0EB9D6C0B}" dt="2021-09-10T00:57:56.023" v="813" actId="1076"/>
          <ac:picMkLst>
            <pc:docMk/>
            <pc:sldMk cId="2164229077" sldId="259"/>
            <ac:picMk id="5" creationId="{6BE11B0E-0855-A143-B36F-36D78013C8C6}"/>
          </ac:picMkLst>
        </pc:picChg>
        <pc:picChg chg="del">
          <ac:chgData name="Catherine Kasper" userId="920b7356-8e16-4e4d-9351-9c2be16c1d72" providerId="ADAL" clId="{51FE1069-3F06-CE40-B3B8-4AA0EB9D6C0B}" dt="2021-09-10T02:26:30.744" v="1127" actId="478"/>
          <ac:picMkLst>
            <pc:docMk/>
            <pc:sldMk cId="2164229077" sldId="259"/>
            <ac:picMk id="6" creationId="{272ACE41-16E6-894C-B1D9-CC14ED6BEF78}"/>
          </ac:picMkLst>
        </pc:picChg>
        <pc:picChg chg="add mod">
          <ac:chgData name="Catherine Kasper" userId="920b7356-8e16-4e4d-9351-9c2be16c1d72" providerId="ADAL" clId="{51FE1069-3F06-CE40-B3B8-4AA0EB9D6C0B}" dt="2021-09-10T02:26:29.377" v="1126"/>
          <ac:picMkLst>
            <pc:docMk/>
            <pc:sldMk cId="2164229077" sldId="259"/>
            <ac:picMk id="9" creationId="{712DC04F-41FB-B544-90BA-AD74DC24F198}"/>
          </ac:picMkLst>
        </pc:picChg>
      </pc:sldChg>
      <pc:sldChg chg="addSp delSp modSp add mod ord">
        <pc:chgData name="Catherine Kasper" userId="920b7356-8e16-4e4d-9351-9c2be16c1d72" providerId="ADAL" clId="{51FE1069-3F06-CE40-B3B8-4AA0EB9D6C0B}" dt="2021-09-10T02:26:42.313" v="1132" actId="478"/>
        <pc:sldMkLst>
          <pc:docMk/>
          <pc:sldMk cId="791199197" sldId="260"/>
        </pc:sldMkLst>
        <pc:spChg chg="mod">
          <ac:chgData name="Catherine Kasper" userId="920b7356-8e16-4e4d-9351-9c2be16c1d72" providerId="ADAL" clId="{51FE1069-3F06-CE40-B3B8-4AA0EB9D6C0B}" dt="2021-09-10T00:59:43.676" v="863" actId="20577"/>
          <ac:spMkLst>
            <pc:docMk/>
            <pc:sldMk cId="791199197" sldId="260"/>
            <ac:spMk id="2" creationId="{8FEC8B12-7736-8447-9381-CA79BD1E9A76}"/>
          </ac:spMkLst>
        </pc:spChg>
        <pc:spChg chg="mod">
          <ac:chgData name="Catherine Kasper" userId="920b7356-8e16-4e4d-9351-9c2be16c1d72" providerId="ADAL" clId="{51FE1069-3F06-CE40-B3B8-4AA0EB9D6C0B}" dt="2021-09-10T00:59:28.416" v="862" actId="20577"/>
          <ac:spMkLst>
            <pc:docMk/>
            <pc:sldMk cId="791199197" sldId="260"/>
            <ac:spMk id="4" creationId="{A85F0AC7-C7D6-A54D-BC03-AE91B9D17E7F}"/>
          </ac:spMkLst>
        </pc:spChg>
        <pc:spChg chg="add del mod">
          <ac:chgData name="Catherine Kasper" userId="920b7356-8e16-4e4d-9351-9c2be16c1d72" providerId="ADAL" clId="{51FE1069-3F06-CE40-B3B8-4AA0EB9D6C0B}" dt="2021-09-10T02:26:42.313" v="1132" actId="478"/>
          <ac:spMkLst>
            <pc:docMk/>
            <pc:sldMk cId="791199197" sldId="260"/>
            <ac:spMk id="5" creationId="{82BAF9C6-BA4C-AB44-8FB7-8C32FDB02681}"/>
          </ac:spMkLst>
        </pc:spChg>
        <pc:picChg chg="del">
          <ac:chgData name="Catherine Kasper" userId="920b7356-8e16-4e4d-9351-9c2be16c1d72" providerId="ADAL" clId="{51FE1069-3F06-CE40-B3B8-4AA0EB9D6C0B}" dt="2021-09-10T02:26:37.294" v="1130" actId="478"/>
          <ac:picMkLst>
            <pc:docMk/>
            <pc:sldMk cId="791199197" sldId="260"/>
            <ac:picMk id="6" creationId="{272ACE41-16E6-894C-B1D9-CC14ED6BEF78}"/>
          </ac:picMkLst>
        </pc:picChg>
        <pc:picChg chg="add mod">
          <ac:chgData name="Catherine Kasper" userId="920b7356-8e16-4e4d-9351-9c2be16c1d72" providerId="ADAL" clId="{51FE1069-3F06-CE40-B3B8-4AA0EB9D6C0B}" dt="2021-09-10T02:26:35.863" v="1129"/>
          <ac:picMkLst>
            <pc:docMk/>
            <pc:sldMk cId="791199197" sldId="260"/>
            <ac:picMk id="7" creationId="{F7C44688-7397-6346-9CE9-B0410473EAB1}"/>
          </ac:picMkLst>
        </pc:picChg>
      </pc:sldChg>
      <pc:sldChg chg="modSp new mod addCm modCm modNotesTx">
        <pc:chgData name="Catherine Kasper" userId="920b7356-8e16-4e4d-9351-9c2be16c1d72" providerId="ADAL" clId="{51FE1069-3F06-CE40-B3B8-4AA0EB9D6C0B}" dt="2021-09-15T02:14:39.912" v="3144" actId="12"/>
        <pc:sldMkLst>
          <pc:docMk/>
          <pc:sldMk cId="3266948955" sldId="261"/>
        </pc:sldMkLst>
        <pc:spChg chg="mod">
          <ac:chgData name="Catherine Kasper" userId="920b7356-8e16-4e4d-9351-9c2be16c1d72" providerId="ADAL" clId="{51FE1069-3F06-CE40-B3B8-4AA0EB9D6C0B}" dt="2021-09-10T02:25:20.818" v="1114" actId="14100"/>
          <ac:spMkLst>
            <pc:docMk/>
            <pc:sldMk cId="3266948955" sldId="261"/>
            <ac:spMk id="2" creationId="{649B93ED-4318-1C48-A12A-E7FCA1E0F6AD}"/>
          </ac:spMkLst>
        </pc:spChg>
        <pc:spChg chg="mod">
          <ac:chgData name="Catherine Kasper" userId="920b7356-8e16-4e4d-9351-9c2be16c1d72" providerId="ADAL" clId="{51FE1069-3F06-CE40-B3B8-4AA0EB9D6C0B}" dt="2021-09-15T02:14:39.912" v="3144" actId="12"/>
          <ac:spMkLst>
            <pc:docMk/>
            <pc:sldMk cId="3266948955" sldId="261"/>
            <ac:spMk id="11" creationId="{499142B1-EAB6-43AF-9909-650C9101DAD0}"/>
          </ac:spMkLst>
        </pc:spChg>
      </pc:sldChg>
      <pc:sldChg chg="modSp add mod addCm modCm">
        <pc:chgData name="Catherine Kasper" userId="920b7356-8e16-4e4d-9351-9c2be16c1d72" providerId="ADAL" clId="{51FE1069-3F06-CE40-B3B8-4AA0EB9D6C0B}" dt="2021-09-10T02:21:11.710" v="1001" actId="1589"/>
        <pc:sldMkLst>
          <pc:docMk/>
          <pc:sldMk cId="16079505" sldId="262"/>
        </pc:sldMkLst>
        <pc:spChg chg="mod">
          <ac:chgData name="Catherine Kasper" userId="920b7356-8e16-4e4d-9351-9c2be16c1d72" providerId="ADAL" clId="{51FE1069-3F06-CE40-B3B8-4AA0EB9D6C0B}" dt="2021-09-10T02:17:24.406" v="917" actId="20577"/>
          <ac:spMkLst>
            <pc:docMk/>
            <pc:sldMk cId="16079505" sldId="262"/>
            <ac:spMk id="2" creationId="{649B93ED-4318-1C48-A12A-E7FCA1E0F6AD}"/>
          </ac:spMkLst>
        </pc:spChg>
      </pc:sldChg>
      <pc:sldChg chg="modSp add mod addCm modCm">
        <pc:chgData name="Catherine Kasper" userId="920b7356-8e16-4e4d-9351-9c2be16c1d72" providerId="ADAL" clId="{51FE1069-3F06-CE40-B3B8-4AA0EB9D6C0B}" dt="2021-09-10T02:21:39.287" v="1003"/>
        <pc:sldMkLst>
          <pc:docMk/>
          <pc:sldMk cId="1475078010" sldId="263"/>
        </pc:sldMkLst>
        <pc:spChg chg="mod">
          <ac:chgData name="Catherine Kasper" userId="920b7356-8e16-4e4d-9351-9c2be16c1d72" providerId="ADAL" clId="{51FE1069-3F06-CE40-B3B8-4AA0EB9D6C0B}" dt="2021-09-10T02:17:42.400" v="954" actId="20577"/>
          <ac:spMkLst>
            <pc:docMk/>
            <pc:sldMk cId="1475078010" sldId="263"/>
            <ac:spMk id="2" creationId="{649B93ED-4318-1C48-A12A-E7FCA1E0F6AD}"/>
          </ac:spMkLst>
        </pc:spChg>
      </pc:sldChg>
      <pc:sldChg chg="modSp add mod addCm modCm">
        <pc:chgData name="Catherine Kasper" userId="920b7356-8e16-4e4d-9351-9c2be16c1d72" providerId="ADAL" clId="{51FE1069-3F06-CE40-B3B8-4AA0EB9D6C0B}" dt="2021-09-10T02:23:00.939" v="1097" actId="20577"/>
        <pc:sldMkLst>
          <pc:docMk/>
          <pc:sldMk cId="1348713162" sldId="264"/>
        </pc:sldMkLst>
        <pc:spChg chg="mod">
          <ac:chgData name="Catherine Kasper" userId="920b7356-8e16-4e4d-9351-9c2be16c1d72" providerId="ADAL" clId="{51FE1069-3F06-CE40-B3B8-4AA0EB9D6C0B}" dt="2021-09-10T02:17:51.174" v="966" actId="20577"/>
          <ac:spMkLst>
            <pc:docMk/>
            <pc:sldMk cId="1348713162" sldId="264"/>
            <ac:spMk id="2" creationId="{649B93ED-4318-1C48-A12A-E7FCA1E0F6AD}"/>
          </ac:spMkLst>
        </pc:spChg>
        <pc:spChg chg="mod">
          <ac:chgData name="Catherine Kasper" userId="920b7356-8e16-4e4d-9351-9c2be16c1d72" providerId="ADAL" clId="{51FE1069-3F06-CE40-B3B8-4AA0EB9D6C0B}" dt="2021-09-10T02:23:00.939" v="1097" actId="20577"/>
          <ac:spMkLst>
            <pc:docMk/>
            <pc:sldMk cId="1348713162" sldId="264"/>
            <ac:spMk id="3" creationId="{6CF98EFB-0DED-CB44-BCAF-633D64DA92BD}"/>
          </ac:spMkLst>
        </pc:spChg>
      </pc:sldChg>
      <pc:sldChg chg="addSp delSp modSp add mod ord">
        <pc:chgData name="Catherine Kasper" userId="920b7356-8e16-4e4d-9351-9c2be16c1d72" providerId="ADAL" clId="{51FE1069-3F06-CE40-B3B8-4AA0EB9D6C0B}" dt="2021-09-10T02:26:20.753" v="1122" actId="478"/>
        <pc:sldMkLst>
          <pc:docMk/>
          <pc:sldMk cId="3918840937" sldId="265"/>
        </pc:sldMkLst>
        <pc:spChg chg="mod">
          <ac:chgData name="Catherine Kasper" userId="920b7356-8e16-4e4d-9351-9c2be16c1d72" providerId="ADAL" clId="{51FE1069-3F06-CE40-B3B8-4AA0EB9D6C0B}" dt="2021-09-10T02:18:33.144" v="988" actId="20577"/>
          <ac:spMkLst>
            <pc:docMk/>
            <pc:sldMk cId="3918840937" sldId="265"/>
            <ac:spMk id="2" creationId="{8FEC8B12-7736-8447-9381-CA79BD1E9A76}"/>
          </ac:spMkLst>
        </pc:spChg>
        <pc:spChg chg="mod">
          <ac:chgData name="Catherine Kasper" userId="920b7356-8e16-4e4d-9351-9c2be16c1d72" providerId="ADAL" clId="{51FE1069-3F06-CE40-B3B8-4AA0EB9D6C0B}" dt="2021-09-10T02:18:51.371" v="993" actId="20577"/>
          <ac:spMkLst>
            <pc:docMk/>
            <pc:sldMk cId="3918840937" sldId="265"/>
            <ac:spMk id="4" creationId="{A85F0AC7-C7D6-A54D-BC03-AE91B9D17E7F}"/>
          </ac:spMkLst>
        </pc:spChg>
        <pc:spChg chg="add del mod">
          <ac:chgData name="Catherine Kasper" userId="920b7356-8e16-4e4d-9351-9c2be16c1d72" providerId="ADAL" clId="{51FE1069-3F06-CE40-B3B8-4AA0EB9D6C0B}" dt="2021-09-10T02:26:13.075" v="1119" actId="478"/>
          <ac:spMkLst>
            <pc:docMk/>
            <pc:sldMk cId="3918840937" sldId="265"/>
            <ac:spMk id="5" creationId="{0795D5A2-74F4-064D-8655-F433667F6D03}"/>
          </ac:spMkLst>
        </pc:spChg>
        <pc:spChg chg="add del mod">
          <ac:chgData name="Catherine Kasper" userId="920b7356-8e16-4e4d-9351-9c2be16c1d72" providerId="ADAL" clId="{51FE1069-3F06-CE40-B3B8-4AA0EB9D6C0B}" dt="2021-09-10T02:26:20.753" v="1122" actId="478"/>
          <ac:spMkLst>
            <pc:docMk/>
            <pc:sldMk cId="3918840937" sldId="265"/>
            <ac:spMk id="10" creationId="{A9648BEF-333A-1A4C-8D8B-93E9C5CF4F7C}"/>
          </ac:spMkLst>
        </pc:spChg>
        <pc:picChg chg="add del">
          <ac:chgData name="Catherine Kasper" userId="920b7356-8e16-4e4d-9351-9c2be16c1d72" providerId="ADAL" clId="{51FE1069-3F06-CE40-B3B8-4AA0EB9D6C0B}" dt="2021-09-10T02:26:14.300" v="1120" actId="478"/>
          <ac:picMkLst>
            <pc:docMk/>
            <pc:sldMk cId="3918840937" sldId="265"/>
            <ac:picMk id="6" creationId="{272ACE41-16E6-894C-B1D9-CC14ED6BEF78}"/>
          </ac:picMkLst>
        </pc:picChg>
        <pc:picChg chg="add mod">
          <ac:chgData name="Catherine Kasper" userId="920b7356-8e16-4e4d-9351-9c2be16c1d72" providerId="ADAL" clId="{51FE1069-3F06-CE40-B3B8-4AA0EB9D6C0B}" dt="2021-09-10T02:26:08.523" v="1117"/>
          <ac:picMkLst>
            <pc:docMk/>
            <pc:sldMk cId="3918840937" sldId="265"/>
            <ac:picMk id="7" creationId="{BAEB4BCB-64D9-6547-B21A-6BE3212F9AAC}"/>
          </ac:picMkLst>
        </pc:picChg>
      </pc:sldChg>
      <pc:sldChg chg="addSp delSp modSp mod">
        <pc:chgData name="Catherine Kasper" userId="920b7356-8e16-4e4d-9351-9c2be16c1d72" providerId="ADAL" clId="{51FE1069-3F06-CE40-B3B8-4AA0EB9D6C0B}" dt="2021-09-15T02:26:26.452" v="3150"/>
        <pc:sldMkLst>
          <pc:docMk/>
          <pc:sldMk cId="1089214183" sldId="266"/>
        </pc:sldMkLst>
        <pc:spChg chg="add del mod">
          <ac:chgData name="Catherine Kasper" userId="920b7356-8e16-4e4d-9351-9c2be16c1d72" providerId="ADAL" clId="{51FE1069-3F06-CE40-B3B8-4AA0EB9D6C0B}" dt="2021-09-15T02:25:37.145" v="3147"/>
          <ac:spMkLst>
            <pc:docMk/>
            <pc:sldMk cId="1089214183" sldId="266"/>
            <ac:spMk id="3" creationId="{1AE34A03-D258-0641-B694-3A7127C415EC}"/>
          </ac:spMkLst>
        </pc:spChg>
        <pc:spChg chg="add del mod">
          <ac:chgData name="Catherine Kasper" userId="920b7356-8e16-4e4d-9351-9c2be16c1d72" providerId="ADAL" clId="{51FE1069-3F06-CE40-B3B8-4AA0EB9D6C0B}" dt="2021-09-15T02:26:26.452" v="3150"/>
          <ac:spMkLst>
            <pc:docMk/>
            <pc:sldMk cId="1089214183" sldId="266"/>
            <ac:spMk id="7" creationId="{819863C0-3D8E-D24F-9A64-3E30DE1A9A6E}"/>
          </ac:spMkLst>
        </pc:spChg>
      </pc:sldChg>
      <pc:sldChg chg="new del">
        <pc:chgData name="Catherine Kasper" userId="920b7356-8e16-4e4d-9351-9c2be16c1d72" providerId="ADAL" clId="{51FE1069-3F06-CE40-B3B8-4AA0EB9D6C0B}" dt="2021-09-10T02:26:54.976" v="1133" actId="2696"/>
        <pc:sldMkLst>
          <pc:docMk/>
          <pc:sldMk cId="1787699970" sldId="266"/>
        </pc:sldMkLst>
      </pc:sldChg>
      <pc:sldChg chg="new del">
        <pc:chgData name="Catherine Kasper" userId="920b7356-8e16-4e4d-9351-9c2be16c1d72" providerId="ADAL" clId="{51FE1069-3F06-CE40-B3B8-4AA0EB9D6C0B}" dt="2021-09-10T02:24:36.538" v="1112" actId="2696"/>
        <pc:sldMkLst>
          <pc:docMk/>
          <pc:sldMk cId="1886502350" sldId="266"/>
        </pc:sldMkLst>
      </pc:sldChg>
      <pc:sldChg chg="new del">
        <pc:chgData name="Catherine Kasper" userId="920b7356-8e16-4e4d-9351-9c2be16c1d72" providerId="ADAL" clId="{51FE1069-3F06-CE40-B3B8-4AA0EB9D6C0B}" dt="2021-09-12T17:14:04.068" v="1135" actId="2696"/>
        <pc:sldMkLst>
          <pc:docMk/>
          <pc:sldMk cId="955276517" sldId="267"/>
        </pc:sldMkLst>
      </pc:sldChg>
      <pc:sldChg chg="addSp delSp modSp mod modNotesTx">
        <pc:chgData name="Catherine Kasper" userId="920b7356-8e16-4e4d-9351-9c2be16c1d72" providerId="ADAL" clId="{51FE1069-3F06-CE40-B3B8-4AA0EB9D6C0B}" dt="2021-09-15T02:29:52.721" v="3180" actId="1038"/>
        <pc:sldMkLst>
          <pc:docMk/>
          <pc:sldMk cId="1410201852" sldId="270"/>
        </pc:sldMkLst>
        <pc:spChg chg="mod">
          <ac:chgData name="Catherine Kasper" userId="920b7356-8e16-4e4d-9351-9c2be16c1d72" providerId="ADAL" clId="{51FE1069-3F06-CE40-B3B8-4AA0EB9D6C0B}" dt="2021-09-15T01:11:56.485" v="1844" actId="14100"/>
          <ac:spMkLst>
            <pc:docMk/>
            <pc:sldMk cId="1410201852" sldId="270"/>
            <ac:spMk id="2" creationId="{CEDB704C-8874-4D80-B559-3C8791E2C7FB}"/>
          </ac:spMkLst>
        </pc:spChg>
        <pc:spChg chg="del">
          <ac:chgData name="Catherine Kasper" userId="920b7356-8e16-4e4d-9351-9c2be16c1d72" providerId="ADAL" clId="{51FE1069-3F06-CE40-B3B8-4AA0EB9D6C0B}" dt="2021-09-15T00:49:19.638" v="1144" actId="478"/>
          <ac:spMkLst>
            <pc:docMk/>
            <pc:sldMk cId="1410201852" sldId="270"/>
            <ac:spMk id="3" creationId="{B4179895-A862-480F-9F13-80F0E674BD4B}"/>
          </ac:spMkLst>
        </pc:spChg>
        <pc:spChg chg="del mod">
          <ac:chgData name="Catherine Kasper" userId="920b7356-8e16-4e4d-9351-9c2be16c1d72" providerId="ADAL" clId="{51FE1069-3F06-CE40-B3B8-4AA0EB9D6C0B}" dt="2021-09-15T01:07:00.852" v="1780" actId="478"/>
          <ac:spMkLst>
            <pc:docMk/>
            <pc:sldMk cId="1410201852" sldId="270"/>
            <ac:spMk id="4" creationId="{96F41D85-C05C-4A3A-926D-9E94C9F20698}"/>
          </ac:spMkLst>
        </pc:spChg>
        <pc:spChg chg="add del mod">
          <ac:chgData name="Catherine Kasper" userId="920b7356-8e16-4e4d-9351-9c2be16c1d72" providerId="ADAL" clId="{51FE1069-3F06-CE40-B3B8-4AA0EB9D6C0B}" dt="2021-09-15T00:59:15.187" v="1550"/>
          <ac:spMkLst>
            <pc:docMk/>
            <pc:sldMk cId="1410201852" sldId="270"/>
            <ac:spMk id="6" creationId="{E8886CAA-706B-BC45-B04F-251103BE5FE3}"/>
          </ac:spMkLst>
        </pc:spChg>
        <pc:spChg chg="add mod">
          <ac:chgData name="Catherine Kasper" userId="920b7356-8e16-4e4d-9351-9c2be16c1d72" providerId="ADAL" clId="{51FE1069-3F06-CE40-B3B8-4AA0EB9D6C0B}" dt="2021-09-15T01:02:38.086" v="1621" actId="20577"/>
          <ac:spMkLst>
            <pc:docMk/>
            <pc:sldMk cId="1410201852" sldId="270"/>
            <ac:spMk id="7" creationId="{6723FD05-E3B1-0E44-B87B-64ED0D4AF12E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25" creationId="{8E2D9128-F02B-B946-B699-F3358FE5BE80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26" creationId="{02987431-456C-984C-B830-8438E65DB8E3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27" creationId="{D2625879-2560-B24D-902A-D1169BF705DF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28" creationId="{F1B1B0F3-4B85-5548-A645-5743619D15BD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29" creationId="{DFCDBFBD-1092-EA4A-AAA1-D59FFAAF577C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30" creationId="{095FE680-34C7-FC40-A116-77471D90A0F4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31" creationId="{A6BE77A3-B806-B44F-A1B9-366CB04EE29F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32" creationId="{6C274352-26EC-244E-AD44-FF883D4634FD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33" creationId="{BBA877D2-0A56-C24B-A44C-6583BA919524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34" creationId="{45093498-B3C7-E94F-86D6-A091709D57B1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35" creationId="{0955F2DA-AB73-0144-BC0C-78393C8414BD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36" creationId="{57A7C8D6-F940-1640-8A83-CE36EC8662BA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37" creationId="{10438765-5CF5-2F4F-A48F-B3ADF7CEAF12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38" creationId="{2AC78250-FAC2-B548-BA8D-B99F59428C11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39" creationId="{A98E3784-0EE6-B244-8698-8A28CFFFC6C0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40" creationId="{00EA8016-500D-1F4A-93D1-BF848E8E2E14}"/>
          </ac:spMkLst>
        </pc:spChg>
        <pc:spChg chg="add del mod">
          <ac:chgData name="Catherine Kasper" userId="920b7356-8e16-4e4d-9351-9c2be16c1d72" providerId="ADAL" clId="{51FE1069-3F06-CE40-B3B8-4AA0EB9D6C0B}" dt="2021-09-15T01:06:50.085" v="1778"/>
          <ac:spMkLst>
            <pc:docMk/>
            <pc:sldMk cId="1410201852" sldId="270"/>
            <ac:spMk id="42" creationId="{F3AC19A6-DD56-9049-8254-4E21276D442B}"/>
          </ac:spMkLst>
        </pc:spChg>
        <pc:spChg chg="add del mod">
          <ac:chgData name="Catherine Kasper" userId="920b7356-8e16-4e4d-9351-9c2be16c1d72" providerId="ADAL" clId="{51FE1069-3F06-CE40-B3B8-4AA0EB9D6C0B}" dt="2021-09-15T01:07:04.986" v="1781" actId="478"/>
          <ac:spMkLst>
            <pc:docMk/>
            <pc:sldMk cId="1410201852" sldId="270"/>
            <ac:spMk id="44" creationId="{6DC8768A-93F9-D94C-A367-9F52673E5DB3}"/>
          </ac:spMkLst>
        </pc:spChg>
        <pc:spChg chg="add mod">
          <ac:chgData name="Catherine Kasper" userId="920b7356-8e16-4e4d-9351-9c2be16c1d72" providerId="ADAL" clId="{51FE1069-3F06-CE40-B3B8-4AA0EB9D6C0B}" dt="2021-09-15T02:05:24.717" v="2850" actId="207"/>
          <ac:spMkLst>
            <pc:docMk/>
            <pc:sldMk cId="1410201852" sldId="270"/>
            <ac:spMk id="45" creationId="{9754AD57-801E-1846-A7F8-3BEB6A772345}"/>
          </ac:spMkLst>
        </pc:spChg>
        <pc:spChg chg="add mod">
          <ac:chgData name="Catherine Kasper" userId="920b7356-8e16-4e4d-9351-9c2be16c1d72" providerId="ADAL" clId="{51FE1069-3F06-CE40-B3B8-4AA0EB9D6C0B}" dt="2021-09-15T02:06:18.167" v="2856" actId="208"/>
          <ac:spMkLst>
            <pc:docMk/>
            <pc:sldMk cId="1410201852" sldId="270"/>
            <ac:spMk id="46" creationId="{E711D91D-BEB5-674E-9C59-8E52EA5025BE}"/>
          </ac:spMkLst>
        </pc:spChg>
        <pc:spChg chg="add del mod">
          <ac:chgData name="Catherine Kasper" userId="920b7356-8e16-4e4d-9351-9c2be16c1d72" providerId="ADAL" clId="{51FE1069-3F06-CE40-B3B8-4AA0EB9D6C0B}" dt="2021-09-15T01:10:58.014" v="1835" actId="478"/>
          <ac:spMkLst>
            <pc:docMk/>
            <pc:sldMk cId="1410201852" sldId="270"/>
            <ac:spMk id="47" creationId="{E9FBBD91-47FA-4D4F-8A89-9DCD0A2A976C}"/>
          </ac:spMkLst>
        </pc:spChg>
        <pc:spChg chg="add del mod">
          <ac:chgData name="Catherine Kasper" userId="920b7356-8e16-4e4d-9351-9c2be16c1d72" providerId="ADAL" clId="{51FE1069-3F06-CE40-B3B8-4AA0EB9D6C0B}" dt="2021-09-15T01:48:51.942" v="2427" actId="478"/>
          <ac:spMkLst>
            <pc:docMk/>
            <pc:sldMk cId="1410201852" sldId="270"/>
            <ac:spMk id="48" creationId="{638CCDFE-544B-3A47-9DB1-0CFD14006C38}"/>
          </ac:spMkLst>
        </pc:spChg>
        <pc:spChg chg="add mod">
          <ac:chgData name="Catherine Kasper" userId="920b7356-8e16-4e4d-9351-9c2be16c1d72" providerId="ADAL" clId="{51FE1069-3F06-CE40-B3B8-4AA0EB9D6C0B}" dt="2021-09-15T02:05:24.717" v="2850" actId="207"/>
          <ac:spMkLst>
            <pc:docMk/>
            <pc:sldMk cId="1410201852" sldId="270"/>
            <ac:spMk id="49" creationId="{FD8A4713-089B-9E46-88D2-85709E45EF4C}"/>
          </ac:spMkLst>
        </pc:spChg>
        <pc:spChg chg="add mod">
          <ac:chgData name="Catherine Kasper" userId="920b7356-8e16-4e4d-9351-9c2be16c1d72" providerId="ADAL" clId="{51FE1069-3F06-CE40-B3B8-4AA0EB9D6C0B}" dt="2021-09-15T02:05:24.717" v="2850" actId="207"/>
          <ac:spMkLst>
            <pc:docMk/>
            <pc:sldMk cId="1410201852" sldId="270"/>
            <ac:spMk id="50" creationId="{B1CC4FF5-5C2F-2944-98E0-49FD9ABA412C}"/>
          </ac:spMkLst>
        </pc:spChg>
        <pc:spChg chg="add mod">
          <ac:chgData name="Catherine Kasper" userId="920b7356-8e16-4e4d-9351-9c2be16c1d72" providerId="ADAL" clId="{51FE1069-3F06-CE40-B3B8-4AA0EB9D6C0B}" dt="2021-09-15T02:05:24.717" v="2850" actId="207"/>
          <ac:spMkLst>
            <pc:docMk/>
            <pc:sldMk cId="1410201852" sldId="270"/>
            <ac:spMk id="51" creationId="{75B0DA58-604E-A948-938B-666292218F60}"/>
          </ac:spMkLst>
        </pc:spChg>
        <pc:spChg chg="add mod">
          <ac:chgData name="Catherine Kasper" userId="920b7356-8e16-4e4d-9351-9c2be16c1d72" providerId="ADAL" clId="{51FE1069-3F06-CE40-B3B8-4AA0EB9D6C0B}" dt="2021-09-15T02:29:52.721" v="3180" actId="1038"/>
          <ac:spMkLst>
            <pc:docMk/>
            <pc:sldMk cId="1410201852" sldId="270"/>
            <ac:spMk id="52" creationId="{4442C1DA-72EA-6D41-B7F7-39DAAA7F08EE}"/>
          </ac:spMkLst>
        </pc:spChg>
        <pc:spChg chg="add mod">
          <ac:chgData name="Catherine Kasper" userId="920b7356-8e16-4e4d-9351-9c2be16c1d72" providerId="ADAL" clId="{51FE1069-3F06-CE40-B3B8-4AA0EB9D6C0B}" dt="2021-09-15T02:06:30.873" v="2858" actId="208"/>
          <ac:spMkLst>
            <pc:docMk/>
            <pc:sldMk cId="1410201852" sldId="270"/>
            <ac:spMk id="53" creationId="{85AF18C0-7F12-0644-834F-9FBE34C86AE0}"/>
          </ac:spMkLst>
        </pc:spChg>
        <pc:spChg chg="add mod">
          <ac:chgData name="Catherine Kasper" userId="920b7356-8e16-4e4d-9351-9c2be16c1d72" providerId="ADAL" clId="{51FE1069-3F06-CE40-B3B8-4AA0EB9D6C0B}" dt="2021-09-15T01:59:55.224" v="2789" actId="1036"/>
          <ac:spMkLst>
            <pc:docMk/>
            <pc:sldMk cId="1410201852" sldId="270"/>
            <ac:spMk id="54" creationId="{A925DBEC-FB9D-7F42-9DFC-72899F25C404}"/>
          </ac:spMkLst>
        </pc:spChg>
        <pc:spChg chg="add mod">
          <ac:chgData name="Catherine Kasper" userId="920b7356-8e16-4e4d-9351-9c2be16c1d72" providerId="ADAL" clId="{51FE1069-3F06-CE40-B3B8-4AA0EB9D6C0B}" dt="2021-09-15T01:59:33.974" v="2773" actId="14100"/>
          <ac:spMkLst>
            <pc:docMk/>
            <pc:sldMk cId="1410201852" sldId="270"/>
            <ac:spMk id="55" creationId="{F78E754F-F000-874F-B3F0-ACCDBACC3C6E}"/>
          </ac:spMkLst>
        </pc:spChg>
        <pc:spChg chg="add del mod">
          <ac:chgData name="Catherine Kasper" userId="920b7356-8e16-4e4d-9351-9c2be16c1d72" providerId="ADAL" clId="{51FE1069-3F06-CE40-B3B8-4AA0EB9D6C0B}" dt="2021-09-15T01:29:09.444" v="2108" actId="478"/>
          <ac:spMkLst>
            <pc:docMk/>
            <pc:sldMk cId="1410201852" sldId="270"/>
            <ac:spMk id="56" creationId="{0F1BDC9D-1901-ED49-925F-96AF18615B3A}"/>
          </ac:spMkLst>
        </pc:spChg>
        <pc:spChg chg="add mod">
          <ac:chgData name="Catherine Kasper" userId="920b7356-8e16-4e4d-9351-9c2be16c1d72" providerId="ADAL" clId="{51FE1069-3F06-CE40-B3B8-4AA0EB9D6C0B}" dt="2021-09-15T02:27:19.868" v="3155" actId="164"/>
          <ac:spMkLst>
            <pc:docMk/>
            <pc:sldMk cId="1410201852" sldId="270"/>
            <ac:spMk id="59" creationId="{94D675CB-EC29-A440-9DFF-6F5BF5D203FF}"/>
          </ac:spMkLst>
        </pc:spChg>
        <pc:spChg chg="add mod">
          <ac:chgData name="Catherine Kasper" userId="920b7356-8e16-4e4d-9351-9c2be16c1d72" providerId="ADAL" clId="{51FE1069-3F06-CE40-B3B8-4AA0EB9D6C0B}" dt="2021-09-15T01:59:52.624" v="2788" actId="1036"/>
          <ac:spMkLst>
            <pc:docMk/>
            <pc:sldMk cId="1410201852" sldId="270"/>
            <ac:spMk id="60" creationId="{D89B0600-EEFD-5345-A44E-5F7C450F2FDB}"/>
          </ac:spMkLst>
        </pc:spChg>
        <pc:spChg chg="add mod">
          <ac:chgData name="Catherine Kasper" userId="920b7356-8e16-4e4d-9351-9c2be16c1d72" providerId="ADAL" clId="{51FE1069-3F06-CE40-B3B8-4AA0EB9D6C0B}" dt="2021-09-15T01:59:52.624" v="2788" actId="1036"/>
          <ac:spMkLst>
            <pc:docMk/>
            <pc:sldMk cId="1410201852" sldId="270"/>
            <ac:spMk id="61" creationId="{C3798138-D0CF-954F-B405-15CF83CB2CBD}"/>
          </ac:spMkLst>
        </pc:spChg>
        <pc:spChg chg="add mod">
          <ac:chgData name="Catherine Kasper" userId="920b7356-8e16-4e4d-9351-9c2be16c1d72" providerId="ADAL" clId="{51FE1069-3F06-CE40-B3B8-4AA0EB9D6C0B}" dt="2021-09-15T01:59:52.624" v="2788" actId="1036"/>
          <ac:spMkLst>
            <pc:docMk/>
            <pc:sldMk cId="1410201852" sldId="270"/>
            <ac:spMk id="62" creationId="{591C48DB-98F7-0C46-90D8-B601660E4F3D}"/>
          </ac:spMkLst>
        </pc:spChg>
        <pc:spChg chg="add mod">
          <ac:chgData name="Catherine Kasper" userId="920b7356-8e16-4e4d-9351-9c2be16c1d72" providerId="ADAL" clId="{51FE1069-3F06-CE40-B3B8-4AA0EB9D6C0B}" dt="2021-09-15T01:59:52.624" v="2788" actId="1036"/>
          <ac:spMkLst>
            <pc:docMk/>
            <pc:sldMk cId="1410201852" sldId="270"/>
            <ac:spMk id="63" creationId="{CAB25AFC-0812-0A4A-9182-16151CF509FF}"/>
          </ac:spMkLst>
        </pc:spChg>
        <pc:spChg chg="add mod">
          <ac:chgData name="Catherine Kasper" userId="920b7356-8e16-4e4d-9351-9c2be16c1d72" providerId="ADAL" clId="{51FE1069-3F06-CE40-B3B8-4AA0EB9D6C0B}" dt="2021-09-15T01:59:52.624" v="2788" actId="1036"/>
          <ac:spMkLst>
            <pc:docMk/>
            <pc:sldMk cId="1410201852" sldId="270"/>
            <ac:spMk id="64" creationId="{88A1D51C-5EC0-754F-8442-6B7E8521DBAA}"/>
          </ac:spMkLst>
        </pc:spChg>
        <pc:spChg chg="add mod">
          <ac:chgData name="Catherine Kasper" userId="920b7356-8e16-4e4d-9351-9c2be16c1d72" providerId="ADAL" clId="{51FE1069-3F06-CE40-B3B8-4AA0EB9D6C0B}" dt="2021-09-15T01:59:52.624" v="2788" actId="1036"/>
          <ac:spMkLst>
            <pc:docMk/>
            <pc:sldMk cId="1410201852" sldId="270"/>
            <ac:spMk id="65" creationId="{38DD9BE4-580F-2F4E-AEDD-FE712432046F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66" creationId="{E3C020EA-94B3-BF4B-B9C8-00CDB0D28EDA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67" creationId="{725B9FB9-1765-5249-A0CE-314A6E968DE2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68" creationId="{0CF46970-415C-8947-9126-B0B054C4D7CE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69" creationId="{6BFD75F3-CA70-D843-8247-9ACEEBB60ED4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70" creationId="{29A460E1-71AB-5248-8035-58C64D0A436D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71" creationId="{5D0A9A8B-A6FF-4D48-B24B-C6DC2BF90720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72" creationId="{0E070E1B-2DF7-6E4C-853F-12E236742E6C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73" creationId="{FD84227A-C838-EE4E-A7FE-BA8A7C987530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74" creationId="{B31548D2-500C-2149-ADF2-D5312F0917F4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75" creationId="{B5DD2E33-BD4D-D04B-B14E-BD0D3FDABB5C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76" creationId="{A461C438-043B-EB45-9008-2095E6BB6A0B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77" creationId="{AC51E631-4C1D-1940-8914-EA3AE3298F05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78" creationId="{A4734D95-6825-9B48-BC7D-B6429912587F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79" creationId="{9FD48CCB-A2AD-2843-A802-2C3D19653ACB}"/>
          </ac:spMkLst>
        </pc:spChg>
        <pc:spChg chg="add mod">
          <ac:chgData name="Catherine Kasper" userId="920b7356-8e16-4e4d-9351-9c2be16c1d72" providerId="ADAL" clId="{51FE1069-3F06-CE40-B3B8-4AA0EB9D6C0B}" dt="2021-09-15T02:05:24.717" v="2850" actId="207"/>
          <ac:spMkLst>
            <pc:docMk/>
            <pc:sldMk cId="1410201852" sldId="270"/>
            <ac:spMk id="82" creationId="{1C49225B-EC4C-5D4B-B8E7-A98A7EA0E5EA}"/>
          </ac:spMkLst>
        </pc:spChg>
        <pc:spChg chg="add del mod">
          <ac:chgData name="Catherine Kasper" userId="920b7356-8e16-4e4d-9351-9c2be16c1d72" providerId="ADAL" clId="{51FE1069-3F06-CE40-B3B8-4AA0EB9D6C0B}" dt="2021-09-15T01:37:12.934" v="2190" actId="478"/>
          <ac:spMkLst>
            <pc:docMk/>
            <pc:sldMk cId="1410201852" sldId="270"/>
            <ac:spMk id="83" creationId="{49310B6A-FBDC-014B-85BA-A85C8D679FFE}"/>
          </ac:spMkLst>
        </pc:spChg>
        <pc:spChg chg="add mod">
          <ac:chgData name="Catherine Kasper" userId="920b7356-8e16-4e4d-9351-9c2be16c1d72" providerId="ADAL" clId="{51FE1069-3F06-CE40-B3B8-4AA0EB9D6C0B}" dt="2021-09-15T01:45:58.389" v="2374" actId="1076"/>
          <ac:spMkLst>
            <pc:docMk/>
            <pc:sldMk cId="1410201852" sldId="270"/>
            <ac:spMk id="85" creationId="{2C563326-F4DC-404A-8632-43934B9446CF}"/>
          </ac:spMkLst>
        </pc:spChg>
        <pc:spChg chg="add mod">
          <ac:chgData name="Catherine Kasper" userId="920b7356-8e16-4e4d-9351-9c2be16c1d72" providerId="ADAL" clId="{51FE1069-3F06-CE40-B3B8-4AA0EB9D6C0B}" dt="2021-09-15T01:46:01.405" v="2375" actId="14100"/>
          <ac:spMkLst>
            <pc:docMk/>
            <pc:sldMk cId="1410201852" sldId="270"/>
            <ac:spMk id="86" creationId="{227D04AB-7605-3849-832B-D9EC8D7D7127}"/>
          </ac:spMkLst>
        </pc:spChg>
        <pc:spChg chg="add mod">
          <ac:chgData name="Catherine Kasper" userId="920b7356-8e16-4e4d-9351-9c2be16c1d72" providerId="ADAL" clId="{51FE1069-3F06-CE40-B3B8-4AA0EB9D6C0B}" dt="2021-09-15T01:47:55.436" v="2409" actId="14100"/>
          <ac:spMkLst>
            <pc:docMk/>
            <pc:sldMk cId="1410201852" sldId="270"/>
            <ac:spMk id="87" creationId="{0E7F778A-6F8E-B744-8070-AE087E9AA009}"/>
          </ac:spMkLst>
        </pc:spChg>
        <pc:spChg chg="add mod">
          <ac:chgData name="Catherine Kasper" userId="920b7356-8e16-4e4d-9351-9c2be16c1d72" providerId="ADAL" clId="{51FE1069-3F06-CE40-B3B8-4AA0EB9D6C0B}" dt="2021-09-15T01:46:06.439" v="2376" actId="14100"/>
          <ac:spMkLst>
            <pc:docMk/>
            <pc:sldMk cId="1410201852" sldId="270"/>
            <ac:spMk id="88" creationId="{97095B32-612C-B34F-978F-8AB4B6E00BD2}"/>
          </ac:spMkLst>
        </pc:spChg>
        <pc:spChg chg="add mod">
          <ac:chgData name="Catherine Kasper" userId="920b7356-8e16-4e4d-9351-9c2be16c1d72" providerId="ADAL" clId="{51FE1069-3F06-CE40-B3B8-4AA0EB9D6C0B}" dt="2021-09-15T02:06:18.167" v="2856" actId="208"/>
          <ac:spMkLst>
            <pc:docMk/>
            <pc:sldMk cId="1410201852" sldId="270"/>
            <ac:spMk id="89" creationId="{2B83C3A3-F343-4F4D-BA4E-A9121EA4E06A}"/>
          </ac:spMkLst>
        </pc:spChg>
        <pc:spChg chg="add mod">
          <ac:chgData name="Catherine Kasper" userId="920b7356-8e16-4e4d-9351-9c2be16c1d72" providerId="ADAL" clId="{51FE1069-3F06-CE40-B3B8-4AA0EB9D6C0B}" dt="2021-09-15T01:49:26.636" v="2432" actId="1076"/>
          <ac:spMkLst>
            <pc:docMk/>
            <pc:sldMk cId="1410201852" sldId="270"/>
            <ac:spMk id="90" creationId="{13720B29-E830-6F4E-AA26-C52FD214A5DF}"/>
          </ac:spMkLst>
        </pc:spChg>
        <pc:spChg chg="add mod">
          <ac:chgData name="Catherine Kasper" userId="920b7356-8e16-4e4d-9351-9c2be16c1d72" providerId="ADAL" clId="{51FE1069-3F06-CE40-B3B8-4AA0EB9D6C0B}" dt="2021-09-15T02:06:18.167" v="2856" actId="208"/>
          <ac:spMkLst>
            <pc:docMk/>
            <pc:sldMk cId="1410201852" sldId="270"/>
            <ac:spMk id="91" creationId="{2C9E8353-9448-DA48-AB0D-9EEE1E49B49C}"/>
          </ac:spMkLst>
        </pc:spChg>
        <pc:spChg chg="add mod">
          <ac:chgData name="Catherine Kasper" userId="920b7356-8e16-4e4d-9351-9c2be16c1d72" providerId="ADAL" clId="{51FE1069-3F06-CE40-B3B8-4AA0EB9D6C0B}" dt="2021-09-15T02:06:18.167" v="2856" actId="208"/>
          <ac:spMkLst>
            <pc:docMk/>
            <pc:sldMk cId="1410201852" sldId="270"/>
            <ac:spMk id="92" creationId="{2F67BE20-D4C8-3B46-85B5-E8F508DE8145}"/>
          </ac:spMkLst>
        </pc:spChg>
        <pc:spChg chg="add mod">
          <ac:chgData name="Catherine Kasper" userId="920b7356-8e16-4e4d-9351-9c2be16c1d72" providerId="ADAL" clId="{51FE1069-3F06-CE40-B3B8-4AA0EB9D6C0B}" dt="2021-09-15T02:03:23.519" v="2844" actId="12788"/>
          <ac:spMkLst>
            <pc:docMk/>
            <pc:sldMk cId="1410201852" sldId="270"/>
            <ac:spMk id="97" creationId="{E58D33D2-72B3-DA4A-96FB-D66FD482104B}"/>
          </ac:spMkLst>
        </pc:spChg>
        <pc:spChg chg="add mod">
          <ac:chgData name="Catherine Kasper" userId="920b7356-8e16-4e4d-9351-9c2be16c1d72" providerId="ADAL" clId="{51FE1069-3F06-CE40-B3B8-4AA0EB9D6C0B}" dt="2021-09-15T01:53:30.181" v="2578" actId="1076"/>
          <ac:spMkLst>
            <pc:docMk/>
            <pc:sldMk cId="1410201852" sldId="270"/>
            <ac:spMk id="99" creationId="{18466A42-AB6E-264C-AFFD-5FD2BDC3108C}"/>
          </ac:spMkLst>
        </pc:spChg>
        <pc:spChg chg="add del mod">
          <ac:chgData name="Catherine Kasper" userId="920b7356-8e16-4e4d-9351-9c2be16c1d72" providerId="ADAL" clId="{51FE1069-3F06-CE40-B3B8-4AA0EB9D6C0B}" dt="2021-09-15T01:56:00.643" v="2730"/>
          <ac:spMkLst>
            <pc:docMk/>
            <pc:sldMk cId="1410201852" sldId="270"/>
            <ac:spMk id="100" creationId="{FD4188F6-BE86-2848-9438-D5E25894ED8F}"/>
          </ac:spMkLst>
        </pc:spChg>
        <pc:spChg chg="add mod">
          <ac:chgData name="Catherine Kasper" userId="920b7356-8e16-4e4d-9351-9c2be16c1d72" providerId="ADAL" clId="{51FE1069-3F06-CE40-B3B8-4AA0EB9D6C0B}" dt="2021-09-15T01:53:17.098" v="2560" actId="1076"/>
          <ac:spMkLst>
            <pc:docMk/>
            <pc:sldMk cId="1410201852" sldId="270"/>
            <ac:spMk id="101" creationId="{3F91EB75-EB86-B74D-8C6E-5B44827AEF52}"/>
          </ac:spMkLst>
        </pc:spChg>
        <pc:spChg chg="add del mod">
          <ac:chgData name="Catherine Kasper" userId="920b7356-8e16-4e4d-9351-9c2be16c1d72" providerId="ADAL" clId="{51FE1069-3F06-CE40-B3B8-4AA0EB9D6C0B}" dt="2021-09-15T01:52:42.831" v="2522" actId="478"/>
          <ac:spMkLst>
            <pc:docMk/>
            <pc:sldMk cId="1410201852" sldId="270"/>
            <ac:spMk id="102" creationId="{706FAE56-1CFC-5644-9896-A486C7B1ADC9}"/>
          </ac:spMkLst>
        </pc:spChg>
        <pc:spChg chg="add del mod">
          <ac:chgData name="Catherine Kasper" userId="920b7356-8e16-4e4d-9351-9c2be16c1d72" providerId="ADAL" clId="{51FE1069-3F06-CE40-B3B8-4AA0EB9D6C0B}" dt="2021-09-15T01:53:10.281" v="2559" actId="478"/>
          <ac:spMkLst>
            <pc:docMk/>
            <pc:sldMk cId="1410201852" sldId="270"/>
            <ac:spMk id="103" creationId="{5BA66772-A60B-1841-B666-39C0929F7911}"/>
          </ac:spMkLst>
        </pc:spChg>
        <pc:spChg chg="add mod">
          <ac:chgData name="Catherine Kasper" userId="920b7356-8e16-4e4d-9351-9c2be16c1d72" providerId="ADAL" clId="{51FE1069-3F06-CE40-B3B8-4AA0EB9D6C0B}" dt="2021-09-15T01:53:38.206" v="2596" actId="20577"/>
          <ac:spMkLst>
            <pc:docMk/>
            <pc:sldMk cId="1410201852" sldId="270"/>
            <ac:spMk id="104" creationId="{42322686-D7CD-3C41-BDC9-FF346DE833E6}"/>
          </ac:spMkLst>
        </pc:spChg>
        <pc:spChg chg="add mod">
          <ac:chgData name="Catherine Kasper" userId="920b7356-8e16-4e4d-9351-9c2be16c1d72" providerId="ADAL" clId="{51FE1069-3F06-CE40-B3B8-4AA0EB9D6C0B}" dt="2021-09-15T02:01:21.123" v="2835" actId="14100"/>
          <ac:spMkLst>
            <pc:docMk/>
            <pc:sldMk cId="1410201852" sldId="270"/>
            <ac:spMk id="105" creationId="{81BF93F8-79DF-B747-8F0A-9C9E4BD34E04}"/>
          </ac:spMkLst>
        </pc:spChg>
        <pc:spChg chg="add mod">
          <ac:chgData name="Catherine Kasper" userId="920b7356-8e16-4e4d-9351-9c2be16c1d72" providerId="ADAL" clId="{51FE1069-3F06-CE40-B3B8-4AA0EB9D6C0B}" dt="2021-09-15T02:01:15.723" v="2834" actId="14100"/>
          <ac:spMkLst>
            <pc:docMk/>
            <pc:sldMk cId="1410201852" sldId="270"/>
            <ac:spMk id="106" creationId="{CA1B7FDA-7853-324B-86EA-87B233495969}"/>
          </ac:spMkLst>
        </pc:spChg>
        <pc:spChg chg="add mod">
          <ac:chgData name="Catherine Kasper" userId="920b7356-8e16-4e4d-9351-9c2be16c1d72" providerId="ADAL" clId="{51FE1069-3F06-CE40-B3B8-4AA0EB9D6C0B}" dt="2021-09-15T01:55:01.531" v="2682" actId="1076"/>
          <ac:spMkLst>
            <pc:docMk/>
            <pc:sldMk cId="1410201852" sldId="270"/>
            <ac:spMk id="107" creationId="{D75BDC91-7CEA-7E44-B69A-F241BA60D379}"/>
          </ac:spMkLst>
        </pc:spChg>
        <pc:spChg chg="add mod">
          <ac:chgData name="Catherine Kasper" userId="920b7356-8e16-4e4d-9351-9c2be16c1d72" providerId="ADAL" clId="{51FE1069-3F06-CE40-B3B8-4AA0EB9D6C0B}" dt="2021-09-15T02:01:26.080" v="2836" actId="14100"/>
          <ac:spMkLst>
            <pc:docMk/>
            <pc:sldMk cId="1410201852" sldId="270"/>
            <ac:spMk id="108" creationId="{6EB70204-5290-D348-917A-D5A0683F7026}"/>
          </ac:spMkLst>
        </pc:spChg>
        <pc:spChg chg="add mod">
          <ac:chgData name="Catherine Kasper" userId="920b7356-8e16-4e4d-9351-9c2be16c1d72" providerId="ADAL" clId="{51FE1069-3F06-CE40-B3B8-4AA0EB9D6C0B}" dt="2021-09-15T01:55:57.430" v="2728" actId="14100"/>
          <ac:spMkLst>
            <pc:docMk/>
            <pc:sldMk cId="1410201852" sldId="270"/>
            <ac:spMk id="109" creationId="{B3B93774-478D-EC4C-AB9F-25A05A9E343D}"/>
          </ac:spMkLst>
        </pc:spChg>
        <pc:spChg chg="add del mod">
          <ac:chgData name="Catherine Kasper" userId="920b7356-8e16-4e4d-9351-9c2be16c1d72" providerId="ADAL" clId="{51FE1069-3F06-CE40-B3B8-4AA0EB9D6C0B}" dt="2021-09-15T02:01:06.773" v="2833" actId="478"/>
          <ac:spMkLst>
            <pc:docMk/>
            <pc:sldMk cId="1410201852" sldId="270"/>
            <ac:spMk id="110" creationId="{CE6BDC45-13C7-B54A-92CD-096D59793E33}"/>
          </ac:spMkLst>
        </pc:spChg>
        <pc:spChg chg="add mod">
          <ac:chgData name="Catherine Kasper" userId="920b7356-8e16-4e4d-9351-9c2be16c1d72" providerId="ADAL" clId="{51FE1069-3F06-CE40-B3B8-4AA0EB9D6C0B}" dt="2021-09-15T02:06:18.167" v="2856" actId="208"/>
          <ac:spMkLst>
            <pc:docMk/>
            <pc:sldMk cId="1410201852" sldId="270"/>
            <ac:spMk id="111" creationId="{60C7FBF4-C302-1247-8E4D-938689111CB8}"/>
          </ac:spMkLst>
        </pc:spChg>
        <pc:spChg chg="add mod">
          <ac:chgData name="Catherine Kasper" userId="920b7356-8e16-4e4d-9351-9c2be16c1d72" providerId="ADAL" clId="{51FE1069-3F06-CE40-B3B8-4AA0EB9D6C0B}" dt="2021-09-15T02:00:55.722" v="2832" actId="1076"/>
          <ac:spMkLst>
            <pc:docMk/>
            <pc:sldMk cId="1410201852" sldId="270"/>
            <ac:spMk id="112" creationId="{6E51B2D0-EB36-D243-8539-B9986C255626}"/>
          </ac:spMkLst>
        </pc:spChg>
        <pc:grpChg chg="add mod">
          <ac:chgData name="Catherine Kasper" userId="920b7356-8e16-4e4d-9351-9c2be16c1d72" providerId="ADAL" clId="{51FE1069-3F06-CE40-B3B8-4AA0EB9D6C0B}" dt="2021-09-15T02:27:23.785" v="3175" actId="1038"/>
          <ac:grpSpMkLst>
            <pc:docMk/>
            <pc:sldMk cId="1410201852" sldId="270"/>
            <ac:grpSpMk id="4" creationId="{FF2C6168-9C37-7D46-A4F2-22AB57671008}"/>
          </ac:grpSpMkLst>
        </pc:grpChg>
        <pc:grpChg chg="add mod">
          <ac:chgData name="Catherine Kasper" userId="920b7356-8e16-4e4d-9351-9c2be16c1d72" providerId="ADAL" clId="{51FE1069-3F06-CE40-B3B8-4AA0EB9D6C0B}" dt="2021-09-15T01:01:58.463" v="1608" actId="164"/>
          <ac:grpSpMkLst>
            <pc:docMk/>
            <pc:sldMk cId="1410201852" sldId="270"/>
            <ac:grpSpMk id="24" creationId="{0CEDC136-F377-E24A-969A-5003C4CCA89B}"/>
          </ac:grpSpMkLst>
        </pc:grpChg>
        <pc:grpChg chg="add mod">
          <ac:chgData name="Catherine Kasper" userId="920b7356-8e16-4e4d-9351-9c2be16c1d72" providerId="ADAL" clId="{51FE1069-3F06-CE40-B3B8-4AA0EB9D6C0B}" dt="2021-09-15T01:06:26.457" v="1773" actId="164"/>
          <ac:grpSpMkLst>
            <pc:docMk/>
            <pc:sldMk cId="1410201852" sldId="270"/>
            <ac:grpSpMk id="41" creationId="{80671A6D-26F3-9B4F-8F7C-0D4BF280B69B}"/>
          </ac:grpSpMkLst>
        </pc:grpChg>
        <pc:grpChg chg="add mod">
          <ac:chgData name="Catherine Kasper" userId="920b7356-8e16-4e4d-9351-9c2be16c1d72" providerId="ADAL" clId="{51FE1069-3F06-CE40-B3B8-4AA0EB9D6C0B}" dt="2021-09-15T01:36:26.578" v="2183" actId="164"/>
          <ac:grpSpMkLst>
            <pc:docMk/>
            <pc:sldMk cId="1410201852" sldId="270"/>
            <ac:grpSpMk id="80" creationId="{0A088130-79F2-B342-B0CB-A01E37A2C3E4}"/>
          </ac:grpSpMkLst>
        </pc:grpChg>
        <pc:grpChg chg="add mod">
          <ac:chgData name="Catherine Kasper" userId="920b7356-8e16-4e4d-9351-9c2be16c1d72" providerId="ADAL" clId="{51FE1069-3F06-CE40-B3B8-4AA0EB9D6C0B}" dt="2021-09-15T02:05:24.717" v="2850" actId="207"/>
          <ac:grpSpMkLst>
            <pc:docMk/>
            <pc:sldMk cId="1410201852" sldId="270"/>
            <ac:grpSpMk id="81" creationId="{ED949C0A-0AEF-7944-A174-67535963CFA1}"/>
          </ac:grpSpMkLst>
        </pc:grpChg>
        <pc:grpChg chg="add mod">
          <ac:chgData name="Catherine Kasper" userId="920b7356-8e16-4e4d-9351-9c2be16c1d72" providerId="ADAL" clId="{51FE1069-3F06-CE40-B3B8-4AA0EB9D6C0B}" dt="2021-09-15T02:05:24.717" v="2850" actId="207"/>
          <ac:grpSpMkLst>
            <pc:docMk/>
            <pc:sldMk cId="1410201852" sldId="270"/>
            <ac:grpSpMk id="84" creationId="{0359DA50-5D36-914C-BE7F-341C1CFDA92D}"/>
          </ac:grpSpMkLst>
        </pc:grpChg>
        <pc:grpChg chg="add mod">
          <ac:chgData name="Catherine Kasper" userId="920b7356-8e16-4e4d-9351-9c2be16c1d72" providerId="ADAL" clId="{51FE1069-3F06-CE40-B3B8-4AA0EB9D6C0B}" dt="2021-09-15T01:51:33.430" v="2474" actId="167"/>
          <ac:grpSpMkLst>
            <pc:docMk/>
            <pc:sldMk cId="1410201852" sldId="270"/>
            <ac:grpSpMk id="98" creationId="{54B22DA2-1888-164A-A89A-ED91BA025C5D}"/>
          </ac:grpSpMkLst>
        </pc:grp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9" creationId="{0A14DC62-425E-CF47-B92A-4EB1D718410F}"/>
          </ac:cxnSpMkLst>
        </pc:cxnChg>
        <pc:cxnChg chg="add mod">
          <ac:chgData name="Catherine Kasper" userId="920b7356-8e16-4e4d-9351-9c2be16c1d72" providerId="ADAL" clId="{51FE1069-3F06-CE40-B3B8-4AA0EB9D6C0B}" dt="2021-09-15T01:02:11.917" v="1609" actId="167"/>
          <ac:cxnSpMkLst>
            <pc:docMk/>
            <pc:sldMk cId="1410201852" sldId="270"/>
            <ac:cxnSpMk id="10" creationId="{8F903338-6C14-2F4C-BD83-35DDD4C6D436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11" creationId="{FC76997C-6E33-D448-836A-5A3F78D01E41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12" creationId="{CA081242-A12B-F64D-9BCE-FA086B212261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13" creationId="{2A73C6A2-D675-B84A-BBB5-9839155FE4A9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14" creationId="{AF645C6A-E34D-5B4E-AAEE-C68C23DA0A7F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15" creationId="{C95B49CB-B851-0943-BFE4-05C605D8C022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16" creationId="{EA85F6D8-15F8-7749-92C0-EFB25CF944F8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17" creationId="{6A941321-84F3-F541-AAD0-0443C207565C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18" creationId="{D1C539C4-584A-E245-935B-FD5FAFF3FB9C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19" creationId="{4EF4206E-9BD3-3347-980A-F7DCB0A557D4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20" creationId="{E1295A3B-1702-7E40-8199-DF7F7A90D9D3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21" creationId="{EA9EA729-9252-9D4E-8EBC-29E719BA2282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22" creationId="{360CD4A4-1D40-5145-BC3D-3724E4439C03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23" creationId="{2EFC6157-612D-C442-A0CB-4946A2B5121A}"/>
          </ac:cxnSpMkLst>
        </pc:cxnChg>
        <pc:cxnChg chg="add mod">
          <ac:chgData name="Catherine Kasper" userId="920b7356-8e16-4e4d-9351-9c2be16c1d72" providerId="ADAL" clId="{51FE1069-3F06-CE40-B3B8-4AA0EB9D6C0B}" dt="2021-09-15T02:27:19.868" v="3155" actId="164"/>
          <ac:cxnSpMkLst>
            <pc:docMk/>
            <pc:sldMk cId="1410201852" sldId="270"/>
            <ac:cxnSpMk id="58" creationId="{2F1BF349-D1C1-004C-B917-84CE530F298A}"/>
          </ac:cxnSpMkLst>
        </pc:cxnChg>
        <pc:cxnChg chg="add mod">
          <ac:chgData name="Catherine Kasper" userId="920b7356-8e16-4e4d-9351-9c2be16c1d72" providerId="ADAL" clId="{51FE1069-3F06-CE40-B3B8-4AA0EB9D6C0B}" dt="2021-09-15T02:03:23.519" v="2844" actId="12788"/>
          <ac:cxnSpMkLst>
            <pc:docMk/>
            <pc:sldMk cId="1410201852" sldId="270"/>
            <ac:cxnSpMk id="94" creationId="{4445F927-D2B6-DC44-9580-EAAC19BEF19C}"/>
          </ac:cxnSpMkLst>
        </pc:cxnChg>
      </pc:sldChg>
      <pc:sldChg chg="add del">
        <pc:chgData name="Catherine Kasper" userId="920b7356-8e16-4e4d-9351-9c2be16c1d72" providerId="ADAL" clId="{51FE1069-3F06-CE40-B3B8-4AA0EB9D6C0B}" dt="2021-09-15T01:58:07.537" v="2771" actId="2696"/>
        <pc:sldMkLst>
          <pc:docMk/>
          <pc:sldMk cId="2100229784" sldId="271"/>
        </pc:sldMkLst>
      </pc:sldChg>
      <pc:sldMasterChg chg="addSp delSp modSp mod modSldLayout">
        <pc:chgData name="Catherine Kasper" userId="920b7356-8e16-4e4d-9351-9c2be16c1d72" providerId="ADAL" clId="{51FE1069-3F06-CE40-B3B8-4AA0EB9D6C0B}" dt="2021-09-12T17:36:16.406" v="1143" actId="1076"/>
        <pc:sldMasterMkLst>
          <pc:docMk/>
          <pc:sldMasterMk cId="2460954070" sldId="2147483660"/>
        </pc:sldMasterMkLst>
        <pc:spChg chg="mod">
          <ac:chgData name="Catherine Kasper" userId="920b7356-8e16-4e4d-9351-9c2be16c1d72" providerId="ADAL" clId="{51FE1069-3F06-CE40-B3B8-4AA0EB9D6C0B}" dt="2021-09-10T02:26:05.022" v="1116" actId="14100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Catherine Kasper" userId="920b7356-8e16-4e4d-9351-9c2be16c1d72" providerId="ADAL" clId="{51FE1069-3F06-CE40-B3B8-4AA0EB9D6C0B}" dt="2021-09-10T02:24:05.586" v="1110" actId="5793"/>
          <ac:spMkLst>
            <pc:docMk/>
            <pc:sldMasterMk cId="2460954070" sldId="2147483660"/>
            <ac:spMk id="3" creationId="{00000000-0000-0000-0000-000000000000}"/>
          </ac:spMkLst>
        </pc:spChg>
        <pc:spChg chg="add mod">
          <ac:chgData name="Catherine Kasper" userId="920b7356-8e16-4e4d-9351-9c2be16c1d72" providerId="ADAL" clId="{51FE1069-3F06-CE40-B3B8-4AA0EB9D6C0B}" dt="2021-09-10T00:26:59.932" v="230" actId="1037"/>
          <ac:spMkLst>
            <pc:docMk/>
            <pc:sldMasterMk cId="2460954070" sldId="2147483660"/>
            <ac:spMk id="11" creationId="{EE663914-2A1E-B649-AD76-ABBA5270D664}"/>
          </ac:spMkLst>
        </pc:spChg>
        <pc:picChg chg="add mod">
          <ac:chgData name="Catherine Kasper" userId="920b7356-8e16-4e4d-9351-9c2be16c1d72" providerId="ADAL" clId="{51FE1069-3F06-CE40-B3B8-4AA0EB9D6C0B}" dt="2021-09-10T00:20:53.896" v="175" actId="1076"/>
          <ac:picMkLst>
            <pc:docMk/>
            <pc:sldMasterMk cId="2460954070" sldId="2147483660"/>
            <ac:picMk id="8" creationId="{6F4F3301-73E2-464D-A6E8-906F41AE43C4}"/>
          </ac:picMkLst>
        </pc:picChg>
        <pc:picChg chg="add mod">
          <ac:chgData name="Catherine Kasper" userId="920b7356-8e16-4e4d-9351-9c2be16c1d72" providerId="ADAL" clId="{51FE1069-3F06-CE40-B3B8-4AA0EB9D6C0B}" dt="2021-09-12T17:36:16.406" v="1143" actId="1076"/>
          <ac:picMkLst>
            <pc:docMk/>
            <pc:sldMasterMk cId="2460954070" sldId="2147483660"/>
            <ac:picMk id="9" creationId="{39411EC2-D037-8240-990B-8B670EDF53A9}"/>
          </ac:picMkLst>
        </pc:picChg>
        <pc:picChg chg="add del mod">
          <ac:chgData name="Catherine Kasper" userId="920b7356-8e16-4e4d-9351-9c2be16c1d72" providerId="ADAL" clId="{51FE1069-3F06-CE40-B3B8-4AA0EB9D6C0B}" dt="2021-09-12T17:36:10.750" v="1142" actId="478"/>
          <ac:picMkLst>
            <pc:docMk/>
            <pc:sldMasterMk cId="2460954070" sldId="2147483660"/>
            <ac:picMk id="10" creationId="{D9AC6817-104E-7947-BAD1-4A98D2AC8461}"/>
          </ac:picMkLst>
        </pc:picChg>
        <pc:picChg chg="add del mod">
          <ac:chgData name="Catherine Kasper" userId="920b7356-8e16-4e4d-9351-9c2be16c1d72" providerId="ADAL" clId="{51FE1069-3F06-CE40-B3B8-4AA0EB9D6C0B}" dt="2021-09-12T17:14:38.498" v="1138"/>
          <ac:picMkLst>
            <pc:docMk/>
            <pc:sldMasterMk cId="2460954070" sldId="2147483660"/>
            <ac:picMk id="12" creationId="{60548793-D026-2046-9A5C-DB3B6DE6BE3C}"/>
          </ac:picMkLst>
        </pc:picChg>
        <pc:picChg chg="add mod">
          <ac:chgData name="Catherine Kasper" userId="920b7356-8e16-4e4d-9351-9c2be16c1d72" providerId="ADAL" clId="{51FE1069-3F06-CE40-B3B8-4AA0EB9D6C0B}" dt="2021-09-12T17:14:40.021" v="1139"/>
          <ac:picMkLst>
            <pc:docMk/>
            <pc:sldMasterMk cId="2460954070" sldId="2147483660"/>
            <ac:picMk id="13" creationId="{4C108A02-3697-734F-80AA-26A5EB72BA11}"/>
          </ac:picMkLst>
        </pc:picChg>
        <pc:sldLayoutChg chg="modSp mod">
          <pc:chgData name="Catherine Kasper" userId="920b7356-8e16-4e4d-9351-9c2be16c1d72" providerId="ADAL" clId="{51FE1069-3F06-CE40-B3B8-4AA0EB9D6C0B}" dt="2021-09-10T00:29:53.534" v="268" actId="1076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Catherine Kasper" userId="920b7356-8e16-4e4d-9351-9c2be16c1d72" providerId="ADAL" clId="{51FE1069-3F06-CE40-B3B8-4AA0EB9D6C0B}" dt="2021-09-10T00:29:51.399" v="265" actId="1076"/>
            <ac:spMkLst>
              <pc:docMk/>
              <pc:sldMasterMk cId="2460954070" sldId="2147483660"/>
              <pc:sldLayoutMk cId="2385387890" sldId="2147483661"/>
              <ac:spMk id="4" creationId="{00000000-0000-0000-0000-000000000000}"/>
            </ac:spMkLst>
          </pc:spChg>
          <pc:spChg chg="mod">
            <ac:chgData name="Catherine Kasper" userId="920b7356-8e16-4e4d-9351-9c2be16c1d72" providerId="ADAL" clId="{51FE1069-3F06-CE40-B3B8-4AA0EB9D6C0B}" dt="2021-09-10T00:29:53.534" v="268" actId="1076"/>
            <ac:spMkLst>
              <pc:docMk/>
              <pc:sldMasterMk cId="2460954070" sldId="2147483660"/>
              <pc:sldLayoutMk cId="2385387890" sldId="2147483661"/>
              <ac:spMk id="6" creationId="{00000000-0000-0000-0000-000000000000}"/>
            </ac:spMkLst>
          </pc:spChg>
        </pc:sldLayoutChg>
        <pc:sldLayoutChg chg="addSp delSp modSp mod">
          <pc:chgData name="Catherine Kasper" userId="920b7356-8e16-4e4d-9351-9c2be16c1d72" providerId="ADAL" clId="{51FE1069-3F06-CE40-B3B8-4AA0EB9D6C0B}" dt="2021-09-10T00:34:06.678" v="349" actId="12"/>
          <pc:sldLayoutMkLst>
            <pc:docMk/>
            <pc:sldMasterMk cId="2460954070" sldId="2147483660"/>
            <pc:sldLayoutMk cId="949138452" sldId="2147483662"/>
          </pc:sldLayoutMkLst>
          <pc:spChg chg="mod">
            <ac:chgData name="Catherine Kasper" userId="920b7356-8e16-4e4d-9351-9c2be16c1d72" providerId="ADAL" clId="{51FE1069-3F06-CE40-B3B8-4AA0EB9D6C0B}" dt="2021-09-10T00:34:06.678" v="349" actId="12"/>
            <ac:spMkLst>
              <pc:docMk/>
              <pc:sldMasterMk cId="2460954070" sldId="2147483660"/>
              <pc:sldLayoutMk cId="949138452" sldId="2147483662"/>
              <ac:spMk id="3" creationId="{00000000-0000-0000-0000-000000000000}"/>
            </ac:spMkLst>
          </pc:spChg>
          <pc:spChg chg="mod">
            <ac:chgData name="Catherine Kasper" userId="920b7356-8e16-4e4d-9351-9c2be16c1d72" providerId="ADAL" clId="{51FE1069-3F06-CE40-B3B8-4AA0EB9D6C0B}" dt="2021-09-10T00:29:45.503" v="257" actId="1076"/>
            <ac:spMkLst>
              <pc:docMk/>
              <pc:sldMasterMk cId="2460954070" sldId="2147483660"/>
              <pc:sldLayoutMk cId="949138452" sldId="2147483662"/>
              <ac:spMk id="4" creationId="{00000000-0000-0000-0000-000000000000}"/>
            </ac:spMkLst>
          </pc:spChg>
          <pc:spChg chg="mod">
            <ac:chgData name="Catherine Kasper" userId="920b7356-8e16-4e4d-9351-9c2be16c1d72" providerId="ADAL" clId="{51FE1069-3F06-CE40-B3B8-4AA0EB9D6C0B}" dt="2021-09-10T00:29:44.439" v="255" actId="1076"/>
            <ac:spMkLst>
              <pc:docMk/>
              <pc:sldMasterMk cId="2460954070" sldId="2147483660"/>
              <pc:sldLayoutMk cId="949138452" sldId="2147483662"/>
              <ac:spMk id="6" creationId="{00000000-0000-0000-0000-000000000000}"/>
            </ac:spMkLst>
          </pc:spChg>
          <pc:spChg chg="add del mod">
            <ac:chgData name="Catherine Kasper" userId="920b7356-8e16-4e4d-9351-9c2be16c1d72" providerId="ADAL" clId="{51FE1069-3F06-CE40-B3B8-4AA0EB9D6C0B}" dt="2021-09-10T00:29:46.041" v="258"/>
            <ac:spMkLst>
              <pc:docMk/>
              <pc:sldMasterMk cId="2460954070" sldId="2147483660"/>
              <pc:sldLayoutMk cId="949138452" sldId="2147483662"/>
              <ac:spMk id="7" creationId="{57DA5F3D-38E8-7742-9950-D158EC1A2664}"/>
            </ac:spMkLst>
          </pc:spChg>
          <pc:spChg chg="add del mod">
            <ac:chgData name="Catherine Kasper" userId="920b7356-8e16-4e4d-9351-9c2be16c1d72" providerId="ADAL" clId="{51FE1069-3F06-CE40-B3B8-4AA0EB9D6C0B}" dt="2021-09-10T00:29:46.041" v="258"/>
            <ac:spMkLst>
              <pc:docMk/>
              <pc:sldMasterMk cId="2460954070" sldId="2147483660"/>
              <pc:sldLayoutMk cId="949138452" sldId="2147483662"/>
              <ac:spMk id="8" creationId="{DE889F3A-169D-304E-94E7-A28ABD9F31A8}"/>
            </ac:spMkLst>
          </pc:spChg>
          <pc:spChg chg="add del mod">
            <ac:chgData name="Catherine Kasper" userId="920b7356-8e16-4e4d-9351-9c2be16c1d72" providerId="ADAL" clId="{51FE1069-3F06-CE40-B3B8-4AA0EB9D6C0B}" dt="2021-09-10T00:32:11.264" v="300" actId="478"/>
            <ac:spMkLst>
              <pc:docMk/>
              <pc:sldMasterMk cId="2460954070" sldId="2147483660"/>
              <pc:sldLayoutMk cId="949138452" sldId="2147483662"/>
              <ac:spMk id="9" creationId="{A0B21E54-145C-A041-807B-694833F2E091}"/>
            </ac:spMkLst>
          </pc:spChg>
        </pc:sldLayoutChg>
        <pc:sldLayoutChg chg="addSp modSp">
          <pc:chgData name="Catherine Kasper" userId="920b7356-8e16-4e4d-9351-9c2be16c1d72" providerId="ADAL" clId="{51FE1069-3F06-CE40-B3B8-4AA0EB9D6C0B}" dt="2021-09-12T17:14:26.039" v="1136"/>
          <pc:sldLayoutMkLst>
            <pc:docMk/>
            <pc:sldMasterMk cId="2460954070" sldId="2147483660"/>
            <pc:sldLayoutMk cId="1203092039" sldId="2147483664"/>
          </pc:sldLayoutMkLst>
          <pc:picChg chg="add mod">
            <ac:chgData name="Catherine Kasper" userId="920b7356-8e16-4e4d-9351-9c2be16c1d72" providerId="ADAL" clId="{51FE1069-3F06-CE40-B3B8-4AA0EB9D6C0B}" dt="2021-09-12T17:14:26.039" v="1136"/>
            <ac:picMkLst>
              <pc:docMk/>
              <pc:sldMasterMk cId="2460954070" sldId="2147483660"/>
              <pc:sldLayoutMk cId="1203092039" sldId="2147483664"/>
              <ac:picMk id="8" creationId="{310D2A17-C6C0-6444-A825-0E23D00E3F03}"/>
            </ac:picMkLst>
          </pc:picChg>
        </pc:sldLayoutChg>
      </pc:sldMasterChg>
    </pc:docChg>
  </pc:docChgLst>
  <pc:docChgLst>
    <pc:chgData name="Present, Hunter B" userId="S::hpresent3@gatech.edu::5ef8d9af-974f-4213-83d5-61434ac5b211" providerId="AD" clId="Web-{82644AE6-54AC-4597-A9EB-DAC8829F03A2}"/>
    <pc:docChg chg="addSld delSld modSld">
      <pc:chgData name="Present, Hunter B" userId="S::hpresent3@gatech.edu::5ef8d9af-974f-4213-83d5-61434ac5b211" providerId="AD" clId="Web-{82644AE6-54AC-4597-A9EB-DAC8829F03A2}" dt="2021-09-15T14:59:16.270" v="496" actId="20577"/>
      <pc:docMkLst>
        <pc:docMk/>
      </pc:docMkLst>
      <pc:sldChg chg="modSp">
        <pc:chgData name="Present, Hunter B" userId="S::hpresent3@gatech.edu::5ef8d9af-974f-4213-83d5-61434ac5b211" providerId="AD" clId="Web-{82644AE6-54AC-4597-A9EB-DAC8829F03A2}" dt="2021-09-15T14:24:58.544" v="434" actId="20577"/>
        <pc:sldMkLst>
          <pc:docMk/>
          <pc:sldMk cId="1475078010" sldId="263"/>
        </pc:sldMkLst>
        <pc:spChg chg="mod">
          <ac:chgData name="Present, Hunter B" userId="S::hpresent3@gatech.edu::5ef8d9af-974f-4213-83d5-61434ac5b211" providerId="AD" clId="Web-{82644AE6-54AC-4597-A9EB-DAC8829F03A2}" dt="2021-09-15T14:24:58.544" v="434" actId="20577"/>
          <ac:spMkLst>
            <pc:docMk/>
            <pc:sldMk cId="1475078010" sldId="263"/>
            <ac:spMk id="2" creationId="{649B93ED-4318-1C48-A12A-E7FCA1E0F6AD}"/>
          </ac:spMkLst>
        </pc:spChg>
        <pc:spChg chg="mod">
          <ac:chgData name="Present, Hunter B" userId="S::hpresent3@gatech.edu::5ef8d9af-974f-4213-83d5-61434ac5b211" providerId="AD" clId="Web-{82644AE6-54AC-4597-A9EB-DAC8829F03A2}" dt="2021-09-15T14:14:14.136" v="56" actId="20577"/>
          <ac:spMkLst>
            <pc:docMk/>
            <pc:sldMk cId="1475078010" sldId="263"/>
            <ac:spMk id="3" creationId="{6CF98EFB-0DED-CB44-BCAF-633D64DA92BD}"/>
          </ac:spMkLst>
        </pc:spChg>
      </pc:sldChg>
      <pc:sldChg chg="modSp new del">
        <pc:chgData name="Present, Hunter B" userId="S::hpresent3@gatech.edu::5ef8d9af-974f-4213-83d5-61434ac5b211" providerId="AD" clId="Web-{82644AE6-54AC-4597-A9EB-DAC8829F03A2}" dt="2021-09-15T14:15:09.715" v="74"/>
        <pc:sldMkLst>
          <pc:docMk/>
          <pc:sldMk cId="896996272" sldId="275"/>
        </pc:sldMkLst>
        <pc:spChg chg="mod">
          <ac:chgData name="Present, Hunter B" userId="S::hpresent3@gatech.edu::5ef8d9af-974f-4213-83d5-61434ac5b211" providerId="AD" clId="Web-{82644AE6-54AC-4597-A9EB-DAC8829F03A2}" dt="2021-09-15T14:14:53.512" v="73" actId="20577"/>
          <ac:spMkLst>
            <pc:docMk/>
            <pc:sldMk cId="896996272" sldId="275"/>
            <ac:spMk id="2" creationId="{7A4B7B92-2A01-41F4-A8EC-5FE849A8A6B6}"/>
          </ac:spMkLst>
        </pc:spChg>
      </pc:sldChg>
      <pc:sldChg chg="addSp delSp modSp new">
        <pc:chgData name="Present, Hunter B" userId="S::hpresent3@gatech.edu::5ef8d9af-974f-4213-83d5-61434ac5b211" providerId="AD" clId="Web-{82644AE6-54AC-4597-A9EB-DAC8829F03A2}" dt="2021-09-15T14:29:44.832" v="446"/>
        <pc:sldMkLst>
          <pc:docMk/>
          <pc:sldMk cId="4173525016" sldId="275"/>
        </pc:sldMkLst>
        <pc:spChg chg="mod">
          <ac:chgData name="Present, Hunter B" userId="S::hpresent3@gatech.edu::5ef8d9af-974f-4213-83d5-61434ac5b211" providerId="AD" clId="Web-{82644AE6-54AC-4597-A9EB-DAC8829F03A2}" dt="2021-09-15T14:27:31.016" v="445" actId="20577"/>
          <ac:spMkLst>
            <pc:docMk/>
            <pc:sldMk cId="4173525016" sldId="275"/>
            <ac:spMk id="2" creationId="{55F0025F-A2FE-4778-BD5F-C1BA8B82CC12}"/>
          </ac:spMkLst>
        </pc:spChg>
        <pc:spChg chg="mod">
          <ac:chgData name="Present, Hunter B" userId="S::hpresent3@gatech.edu::5ef8d9af-974f-4213-83d5-61434ac5b211" providerId="AD" clId="Web-{82644AE6-54AC-4597-A9EB-DAC8829F03A2}" dt="2021-09-15T14:24:40.074" v="427" actId="20577"/>
          <ac:spMkLst>
            <pc:docMk/>
            <pc:sldMk cId="4173525016" sldId="275"/>
            <ac:spMk id="3" creationId="{F68CED00-28F2-475C-85D1-9F92043AE661}"/>
          </ac:spMkLst>
        </pc:spChg>
        <pc:spChg chg="del">
          <ac:chgData name="Present, Hunter B" userId="S::hpresent3@gatech.edu::5ef8d9af-974f-4213-83d5-61434ac5b211" providerId="AD" clId="Web-{82644AE6-54AC-4597-A9EB-DAC8829F03A2}" dt="2021-09-15T14:29:44.832" v="446"/>
          <ac:spMkLst>
            <pc:docMk/>
            <pc:sldMk cId="4173525016" sldId="275"/>
            <ac:spMk id="4" creationId="{3CDAE2CC-87C0-4C29-A3F8-E337F3BB7C5E}"/>
          </ac:spMkLst>
        </pc:spChg>
        <pc:picChg chg="add mod ord">
          <ac:chgData name="Present, Hunter B" userId="S::hpresent3@gatech.edu::5ef8d9af-974f-4213-83d5-61434ac5b211" providerId="AD" clId="Web-{82644AE6-54AC-4597-A9EB-DAC8829F03A2}" dt="2021-09-15T14:29:44.832" v="446"/>
          <ac:picMkLst>
            <pc:docMk/>
            <pc:sldMk cId="4173525016" sldId="275"/>
            <ac:picMk id="6" creationId="{61693392-BECE-46A7-B8F0-8387DB27D035}"/>
          </ac:picMkLst>
        </pc:picChg>
      </pc:sldChg>
      <pc:sldChg chg="modSp new del">
        <pc:chgData name="Present, Hunter B" userId="S::hpresent3@gatech.edu::5ef8d9af-974f-4213-83d5-61434ac5b211" providerId="AD" clId="Web-{82644AE6-54AC-4597-A9EB-DAC8829F03A2}" dt="2021-09-15T14:14:41.308" v="61"/>
        <pc:sldMkLst>
          <pc:docMk/>
          <pc:sldMk cId="4226773329" sldId="275"/>
        </pc:sldMkLst>
        <pc:spChg chg="mod">
          <ac:chgData name="Present, Hunter B" userId="S::hpresent3@gatech.edu::5ef8d9af-974f-4213-83d5-61434ac5b211" providerId="AD" clId="Web-{82644AE6-54AC-4597-A9EB-DAC8829F03A2}" dt="2021-09-15T14:14:28.730" v="60" actId="20577"/>
          <ac:spMkLst>
            <pc:docMk/>
            <pc:sldMk cId="4226773329" sldId="275"/>
            <ac:spMk id="2" creationId="{04BB3C4A-B2E4-4306-967A-33197C86BD34}"/>
          </ac:spMkLst>
        </pc:spChg>
      </pc:sldChg>
      <pc:sldChg chg="addSp delSp modSp new">
        <pc:chgData name="Present, Hunter B" userId="S::hpresent3@gatech.edu::5ef8d9af-974f-4213-83d5-61434ac5b211" providerId="AD" clId="Web-{82644AE6-54AC-4597-A9EB-DAC8829F03A2}" dt="2021-09-15T14:59:16.270" v="496" actId="20577"/>
        <pc:sldMkLst>
          <pc:docMk/>
          <pc:sldMk cId="3618204319" sldId="276"/>
        </pc:sldMkLst>
        <pc:spChg chg="mod">
          <ac:chgData name="Present, Hunter B" userId="S::hpresent3@gatech.edu::5ef8d9af-974f-4213-83d5-61434ac5b211" providerId="AD" clId="Web-{82644AE6-54AC-4597-A9EB-DAC8829F03A2}" dt="2021-09-15T14:30:15.661" v="452" actId="20577"/>
          <ac:spMkLst>
            <pc:docMk/>
            <pc:sldMk cId="3618204319" sldId="276"/>
            <ac:spMk id="2" creationId="{8B86D3AB-1C7F-4013-AB9F-87C95B84184D}"/>
          </ac:spMkLst>
        </pc:spChg>
        <pc:spChg chg="mod">
          <ac:chgData name="Present, Hunter B" userId="S::hpresent3@gatech.edu::5ef8d9af-974f-4213-83d5-61434ac5b211" providerId="AD" clId="Web-{82644AE6-54AC-4597-A9EB-DAC8829F03A2}" dt="2021-09-15T14:55:28.811" v="474" actId="1076"/>
          <ac:spMkLst>
            <pc:docMk/>
            <pc:sldMk cId="3618204319" sldId="276"/>
            <ac:spMk id="3" creationId="{1F18AB13-DE45-40A8-9613-9E5D9F251F90}"/>
          </ac:spMkLst>
        </pc:spChg>
        <pc:spChg chg="del">
          <ac:chgData name="Present, Hunter B" userId="S::hpresent3@gatech.edu::5ef8d9af-974f-4213-83d5-61434ac5b211" providerId="AD" clId="Web-{82644AE6-54AC-4597-A9EB-DAC8829F03A2}" dt="2021-09-15T14:54:00.683" v="462"/>
          <ac:spMkLst>
            <pc:docMk/>
            <pc:sldMk cId="3618204319" sldId="276"/>
            <ac:spMk id="4" creationId="{B096ED10-83CD-46DB-B29C-BF2EB367C730}"/>
          </ac:spMkLst>
        </pc:spChg>
        <pc:spChg chg="mod">
          <ac:chgData name="Present, Hunter B" userId="S::hpresent3@gatech.edu::5ef8d9af-974f-4213-83d5-61434ac5b211" providerId="AD" clId="Web-{82644AE6-54AC-4597-A9EB-DAC8829F03A2}" dt="2021-09-15T14:55:28.811" v="475" actId="1076"/>
          <ac:spMkLst>
            <pc:docMk/>
            <pc:sldMk cId="3618204319" sldId="276"/>
            <ac:spMk id="5" creationId="{9C7357E9-3D9F-4306-A394-A9CB97D7A9B1}"/>
          </ac:spMkLst>
        </pc:spChg>
        <pc:spChg chg="del">
          <ac:chgData name="Present, Hunter B" userId="S::hpresent3@gatech.edu::5ef8d9af-974f-4213-83d5-61434ac5b211" providerId="AD" clId="Web-{82644AE6-54AC-4597-A9EB-DAC8829F03A2}" dt="2021-09-15T14:54:06.715" v="463"/>
          <ac:spMkLst>
            <pc:docMk/>
            <pc:sldMk cId="3618204319" sldId="276"/>
            <ac:spMk id="6" creationId="{1FAD0CBC-9DAF-469B-9E86-4CC187A8B638}"/>
          </ac:spMkLst>
        </pc:spChg>
        <pc:spChg chg="add mod">
          <ac:chgData name="Present, Hunter B" userId="S::hpresent3@gatech.edu::5ef8d9af-974f-4213-83d5-61434ac5b211" providerId="AD" clId="Web-{82644AE6-54AC-4597-A9EB-DAC8829F03A2}" dt="2021-09-15T14:59:16.270" v="496" actId="20577"/>
          <ac:spMkLst>
            <pc:docMk/>
            <pc:sldMk cId="3618204319" sldId="276"/>
            <ac:spMk id="10" creationId="{58A0726D-4BC7-4193-98BE-D95AC2063959}"/>
          </ac:spMkLst>
        </pc:spChg>
        <pc:picChg chg="add mod ord">
          <ac:chgData name="Present, Hunter B" userId="S::hpresent3@gatech.edu::5ef8d9af-974f-4213-83d5-61434ac5b211" providerId="AD" clId="Web-{82644AE6-54AC-4597-A9EB-DAC8829F03A2}" dt="2021-09-15T14:55:28.795" v="473" actId="1076"/>
          <ac:picMkLst>
            <pc:docMk/>
            <pc:sldMk cId="3618204319" sldId="276"/>
            <ac:picMk id="8" creationId="{CAB661FC-CA71-42EB-BFFF-42FECE73A184}"/>
          </ac:picMkLst>
        </pc:picChg>
        <pc:picChg chg="add mod ord">
          <ac:chgData name="Present, Hunter B" userId="S::hpresent3@gatech.edu::5ef8d9af-974f-4213-83d5-61434ac5b211" providerId="AD" clId="Web-{82644AE6-54AC-4597-A9EB-DAC8829F03A2}" dt="2021-09-15T14:55:28.780" v="472" actId="1076"/>
          <ac:picMkLst>
            <pc:docMk/>
            <pc:sldMk cId="3618204319" sldId="276"/>
            <ac:picMk id="9" creationId="{77D0322D-704C-42E2-9978-CC68C652C3A5}"/>
          </ac:picMkLst>
        </pc:picChg>
      </pc:sldChg>
    </pc:docChg>
  </pc:docChgLst>
  <pc:docChgLst>
    <pc:chgData name="Catherine Kasper" userId="920b7356-8e16-4e4d-9351-9c2be16c1d72" providerId="ADAL" clId="{BDF63890-6647-C249-BC23-E11C356FFEB1}"/>
    <pc:docChg chg="undo custSel addSld delSld modSld">
      <pc:chgData name="Catherine Kasper" userId="920b7356-8e16-4e4d-9351-9c2be16c1d72" providerId="ADAL" clId="{BDF63890-6647-C249-BC23-E11C356FFEB1}" dt="2021-10-06T16:58:30.951" v="37" actId="2696"/>
      <pc:docMkLst>
        <pc:docMk/>
      </pc:docMkLst>
      <pc:sldChg chg="modSp mod">
        <pc:chgData name="Catherine Kasper" userId="920b7356-8e16-4e4d-9351-9c2be16c1d72" providerId="ADAL" clId="{BDF63890-6647-C249-BC23-E11C356FFEB1}" dt="2021-10-05T22:19:09.997" v="28" actId="14100"/>
        <pc:sldMkLst>
          <pc:docMk/>
          <pc:sldMk cId="1410201852" sldId="270"/>
        </pc:sldMkLst>
        <pc:spChg chg="mod">
          <ac:chgData name="Catherine Kasper" userId="920b7356-8e16-4e4d-9351-9c2be16c1d72" providerId="ADAL" clId="{BDF63890-6647-C249-BC23-E11C356FFEB1}" dt="2021-10-05T22:19:09.997" v="28" actId="14100"/>
          <ac:spMkLst>
            <pc:docMk/>
            <pc:sldMk cId="1410201852" sldId="270"/>
            <ac:spMk id="5" creationId="{66E20E66-7BA5-4512-9B61-34D67665FBA4}"/>
          </ac:spMkLst>
        </pc:spChg>
        <pc:spChg chg="mod">
          <ac:chgData name="Catherine Kasper" userId="920b7356-8e16-4e4d-9351-9c2be16c1d72" providerId="ADAL" clId="{BDF63890-6647-C249-BC23-E11C356FFEB1}" dt="2021-10-05T22:18:46.173" v="27" actId="1035"/>
          <ac:spMkLst>
            <pc:docMk/>
            <pc:sldMk cId="1410201852" sldId="270"/>
            <ac:spMk id="97" creationId="{E58D33D2-72B3-DA4A-96FB-D66FD482104B}"/>
          </ac:spMkLst>
        </pc:spChg>
        <pc:grpChg chg="mod">
          <ac:chgData name="Catherine Kasper" userId="920b7356-8e16-4e4d-9351-9c2be16c1d72" providerId="ADAL" clId="{BDF63890-6647-C249-BC23-E11C356FFEB1}" dt="2021-10-05T22:18:28.437" v="12" actId="1036"/>
          <ac:grpSpMkLst>
            <pc:docMk/>
            <pc:sldMk cId="1410201852" sldId="270"/>
            <ac:grpSpMk id="98" creationId="{54B22DA2-1888-164A-A89A-ED91BA025C5D}"/>
          </ac:grpSpMkLst>
        </pc:grpChg>
        <pc:cxnChg chg="mod">
          <ac:chgData name="Catherine Kasper" userId="920b7356-8e16-4e4d-9351-9c2be16c1d72" providerId="ADAL" clId="{BDF63890-6647-C249-BC23-E11C356FFEB1}" dt="2021-10-05T22:18:39.730" v="13" actId="14100"/>
          <ac:cxnSpMkLst>
            <pc:docMk/>
            <pc:sldMk cId="1410201852" sldId="270"/>
            <ac:cxnSpMk id="94" creationId="{4445F927-D2B6-DC44-9580-EAAC19BEF19C}"/>
          </ac:cxnSpMkLst>
        </pc:cxnChg>
      </pc:sldChg>
      <pc:sldChg chg="modSp add">
        <pc:chgData name="Catherine Kasper" userId="920b7356-8e16-4e4d-9351-9c2be16c1d72" providerId="ADAL" clId="{BDF63890-6647-C249-BC23-E11C356FFEB1}" dt="2021-10-06T16:58:28.056" v="36"/>
        <pc:sldMkLst>
          <pc:docMk/>
          <pc:sldMk cId="1373935993" sldId="281"/>
        </pc:sldMkLst>
        <pc:spChg chg="mod">
          <ac:chgData name="Catherine Kasper" userId="920b7356-8e16-4e4d-9351-9c2be16c1d72" providerId="ADAL" clId="{BDF63890-6647-C249-BC23-E11C356FFEB1}" dt="2021-10-06T16:58:28.056" v="36"/>
          <ac:spMkLst>
            <pc:docMk/>
            <pc:sldMk cId="1373935993" sldId="281"/>
            <ac:spMk id="2" creationId="{7CC6F32E-222D-F44D-8105-19268E4475E1}"/>
          </ac:spMkLst>
        </pc:spChg>
      </pc:sldChg>
      <pc:sldChg chg="add del">
        <pc:chgData name="Catherine Kasper" userId="920b7356-8e16-4e4d-9351-9c2be16c1d72" providerId="ADAL" clId="{BDF63890-6647-C249-BC23-E11C356FFEB1}" dt="2021-10-06T16:58:30.951" v="37" actId="2696"/>
        <pc:sldMkLst>
          <pc:docMk/>
          <pc:sldMk cId="3895153902" sldId="296"/>
        </pc:sldMkLst>
      </pc:sldChg>
      <pc:sldChg chg="modSp">
        <pc:chgData name="Catherine Kasper" userId="920b7356-8e16-4e4d-9351-9c2be16c1d72" providerId="ADAL" clId="{BDF63890-6647-C249-BC23-E11C356FFEB1}" dt="2021-10-06T16:57:07.390" v="32" actId="1037"/>
        <pc:sldMkLst>
          <pc:docMk/>
          <pc:sldMk cId="1495498462" sldId="300"/>
        </pc:sldMkLst>
        <pc:picChg chg="mod">
          <ac:chgData name="Catherine Kasper" userId="920b7356-8e16-4e4d-9351-9c2be16c1d72" providerId="ADAL" clId="{BDF63890-6647-C249-BC23-E11C356FFEB1}" dt="2021-10-06T16:56:53.239" v="29" actId="1076"/>
          <ac:picMkLst>
            <pc:docMk/>
            <pc:sldMk cId="1495498462" sldId="300"/>
            <ac:picMk id="1030" creationId="{DB1159E1-A5B7-1F44-B5A2-0FFCC03037E4}"/>
          </ac:picMkLst>
        </pc:picChg>
        <pc:picChg chg="mod">
          <ac:chgData name="Catherine Kasper" userId="920b7356-8e16-4e4d-9351-9c2be16c1d72" providerId="ADAL" clId="{BDF63890-6647-C249-BC23-E11C356FFEB1}" dt="2021-10-06T16:56:57.664" v="30" actId="1076"/>
          <ac:picMkLst>
            <pc:docMk/>
            <pc:sldMk cId="1495498462" sldId="300"/>
            <ac:picMk id="1034" creationId="{1CDFC6BC-56A0-9D4C-9F68-D70A73CCFEDE}"/>
          </ac:picMkLst>
        </pc:picChg>
        <pc:picChg chg="mod">
          <ac:chgData name="Catherine Kasper" userId="920b7356-8e16-4e4d-9351-9c2be16c1d72" providerId="ADAL" clId="{BDF63890-6647-C249-BC23-E11C356FFEB1}" dt="2021-10-06T16:57:07.390" v="32" actId="1037"/>
          <ac:picMkLst>
            <pc:docMk/>
            <pc:sldMk cId="1495498462" sldId="300"/>
            <ac:picMk id="1038" creationId="{6BEFA556-7372-1944-82F4-1E8B09B2C5B4}"/>
          </ac:picMkLst>
        </pc:picChg>
      </pc:sldChg>
    </pc:docChg>
  </pc:docChgLst>
  <pc:docChgLst>
    <pc:chgData name="Walker, Douglas S" userId="S::dwalker72@gatech.edu::817043e7-e063-4ccf-bb91-a66d0ba6010b" providerId="AD" clId="Web-{618D885D-7079-42AC-B86C-3D349F913024}"/>
    <pc:docChg chg="modSld">
      <pc:chgData name="Walker, Douglas S" userId="S::dwalker72@gatech.edu::817043e7-e063-4ccf-bb91-a66d0ba6010b" providerId="AD" clId="Web-{618D885D-7079-42AC-B86C-3D349F913024}" dt="2021-11-17T14:01:50.122" v="0" actId="1076"/>
      <pc:docMkLst>
        <pc:docMk/>
      </pc:docMkLst>
      <pc:sldChg chg="modSp">
        <pc:chgData name="Walker, Douglas S" userId="S::dwalker72@gatech.edu::817043e7-e063-4ccf-bb91-a66d0ba6010b" providerId="AD" clId="Web-{618D885D-7079-42AC-B86C-3D349F913024}" dt="2021-11-17T14:01:50.122" v="0" actId="1076"/>
        <pc:sldMkLst>
          <pc:docMk/>
          <pc:sldMk cId="4198445744" sldId="312"/>
        </pc:sldMkLst>
        <pc:picChg chg="mod">
          <ac:chgData name="Walker, Douglas S" userId="S::dwalker72@gatech.edu::817043e7-e063-4ccf-bb91-a66d0ba6010b" providerId="AD" clId="Web-{618D885D-7079-42AC-B86C-3D349F913024}" dt="2021-11-17T14:01:50.122" v="0" actId="1076"/>
          <ac:picMkLst>
            <pc:docMk/>
            <pc:sldMk cId="4198445744" sldId="312"/>
            <ac:picMk id="12" creationId="{CCE969E9-7A90-4324-80AB-DC06C554943E}"/>
          </ac:picMkLst>
        </pc:picChg>
      </pc:sldChg>
    </pc:docChg>
  </pc:docChgLst>
  <pc:docChgLst>
    <pc:chgData name="Present, Hunter B" userId="5ef8d9af-974f-4213-83d5-61434ac5b211" providerId="ADAL" clId="{8E6D3061-7F8B-410F-85DA-BC1FC6D62DB4}"/>
    <pc:docChg chg="undo custSel addSld delSld modSld">
      <pc:chgData name="Present, Hunter B" userId="5ef8d9af-974f-4213-83d5-61434ac5b211" providerId="ADAL" clId="{8E6D3061-7F8B-410F-85DA-BC1FC6D62DB4}" dt="2021-09-15T15:53:36.336" v="1768" actId="1035"/>
      <pc:docMkLst>
        <pc:docMk/>
      </pc:docMkLst>
      <pc:sldChg chg="del">
        <pc:chgData name="Present, Hunter B" userId="5ef8d9af-974f-4213-83d5-61434ac5b211" providerId="ADAL" clId="{8E6D3061-7F8B-410F-85DA-BC1FC6D62DB4}" dt="2021-09-15T15:51:14.416" v="1513" actId="47"/>
        <pc:sldMkLst>
          <pc:docMk/>
          <pc:sldMk cId="3266948955" sldId="261"/>
        </pc:sldMkLst>
      </pc:sldChg>
      <pc:sldChg chg="del">
        <pc:chgData name="Present, Hunter B" userId="5ef8d9af-974f-4213-83d5-61434ac5b211" providerId="ADAL" clId="{8E6D3061-7F8B-410F-85DA-BC1FC6D62DB4}" dt="2021-09-15T15:10:42.486" v="1030" actId="47"/>
        <pc:sldMkLst>
          <pc:docMk/>
          <pc:sldMk cId="1475078010" sldId="263"/>
        </pc:sldMkLst>
      </pc:sldChg>
      <pc:sldChg chg="del">
        <pc:chgData name="Present, Hunter B" userId="5ef8d9af-974f-4213-83d5-61434ac5b211" providerId="ADAL" clId="{8E6D3061-7F8B-410F-85DA-BC1FC6D62DB4}" dt="2021-09-15T15:51:05.374" v="1511" actId="47"/>
        <pc:sldMkLst>
          <pc:docMk/>
          <pc:sldMk cId="395207330" sldId="271"/>
        </pc:sldMkLst>
      </pc:sldChg>
      <pc:sldChg chg="del">
        <pc:chgData name="Present, Hunter B" userId="5ef8d9af-974f-4213-83d5-61434ac5b211" providerId="ADAL" clId="{8E6D3061-7F8B-410F-85DA-BC1FC6D62DB4}" dt="2021-09-15T15:51:08.271" v="1512" actId="47"/>
        <pc:sldMkLst>
          <pc:docMk/>
          <pc:sldMk cId="1049184225" sldId="272"/>
        </pc:sldMkLst>
      </pc:sldChg>
      <pc:sldChg chg="addSp modSp mod modNotesTx">
        <pc:chgData name="Present, Hunter B" userId="5ef8d9af-974f-4213-83d5-61434ac5b211" providerId="ADAL" clId="{8E6D3061-7F8B-410F-85DA-BC1FC6D62DB4}" dt="2021-09-15T15:10:45.154" v="1031"/>
        <pc:sldMkLst>
          <pc:docMk/>
          <pc:sldMk cId="3618204319" sldId="276"/>
        </pc:sldMkLst>
        <pc:spChg chg="mod">
          <ac:chgData name="Present, Hunter B" userId="5ef8d9af-974f-4213-83d5-61434ac5b211" providerId="ADAL" clId="{8E6D3061-7F8B-410F-85DA-BC1FC6D62DB4}" dt="2021-09-15T15:07:16.501" v="643" actId="20577"/>
          <ac:spMkLst>
            <pc:docMk/>
            <pc:sldMk cId="3618204319" sldId="276"/>
            <ac:spMk id="2" creationId="{8B86D3AB-1C7F-4013-AB9F-87C95B84184D}"/>
          </ac:spMkLst>
        </pc:spChg>
        <pc:spChg chg="mod">
          <ac:chgData name="Present, Hunter B" userId="5ef8d9af-974f-4213-83d5-61434ac5b211" providerId="ADAL" clId="{8E6D3061-7F8B-410F-85DA-BC1FC6D62DB4}" dt="2021-09-15T15:10:30.040" v="1029" actId="20577"/>
          <ac:spMkLst>
            <pc:docMk/>
            <pc:sldMk cId="3618204319" sldId="276"/>
            <ac:spMk id="10" creationId="{58A0726D-4BC7-4193-98BE-D95AC2063959}"/>
          </ac:spMkLst>
        </pc:spChg>
        <pc:spChg chg="add mod">
          <ac:chgData name="Present, Hunter B" userId="5ef8d9af-974f-4213-83d5-61434ac5b211" providerId="ADAL" clId="{8E6D3061-7F8B-410F-85DA-BC1FC6D62DB4}" dt="2021-09-15T15:08:09.183" v="740" actId="14100"/>
          <ac:spMkLst>
            <pc:docMk/>
            <pc:sldMk cId="3618204319" sldId="276"/>
            <ac:spMk id="11" creationId="{68871819-1955-4178-98DC-47041E3ACFEB}"/>
          </ac:spMkLst>
        </pc:spChg>
        <pc:picChg chg="mod">
          <ac:chgData name="Present, Hunter B" userId="5ef8d9af-974f-4213-83d5-61434ac5b211" providerId="ADAL" clId="{8E6D3061-7F8B-410F-85DA-BC1FC6D62DB4}" dt="2021-09-15T15:08:18.376" v="742" actId="14100"/>
          <ac:picMkLst>
            <pc:docMk/>
            <pc:sldMk cId="3618204319" sldId="276"/>
            <ac:picMk id="8" creationId="{CAB661FC-CA71-42EB-BFFF-42FECE73A184}"/>
          </ac:picMkLst>
        </pc:picChg>
        <pc:picChg chg="mod">
          <ac:chgData name="Present, Hunter B" userId="5ef8d9af-974f-4213-83d5-61434ac5b211" providerId="ADAL" clId="{8E6D3061-7F8B-410F-85DA-BC1FC6D62DB4}" dt="2021-09-15T15:08:06.216" v="739" actId="14100"/>
          <ac:picMkLst>
            <pc:docMk/>
            <pc:sldMk cId="3618204319" sldId="276"/>
            <ac:picMk id="9" creationId="{77D0322D-704C-42E2-9978-CC68C652C3A5}"/>
          </ac:picMkLst>
        </pc:picChg>
      </pc:sldChg>
      <pc:sldChg chg="addSp delSp modSp new mod modClrScheme chgLayout">
        <pc:chgData name="Present, Hunter B" userId="5ef8d9af-974f-4213-83d5-61434ac5b211" providerId="ADAL" clId="{8E6D3061-7F8B-410F-85DA-BC1FC6D62DB4}" dt="2021-09-15T15:53:36.336" v="1768" actId="1035"/>
        <pc:sldMkLst>
          <pc:docMk/>
          <pc:sldMk cId="2170204345" sldId="277"/>
        </pc:sldMkLst>
        <pc:spChg chg="mod ord">
          <ac:chgData name="Present, Hunter B" userId="5ef8d9af-974f-4213-83d5-61434ac5b211" providerId="ADAL" clId="{8E6D3061-7F8B-410F-85DA-BC1FC6D62DB4}" dt="2021-09-15T15:45:59.862" v="1066" actId="700"/>
          <ac:spMkLst>
            <pc:docMk/>
            <pc:sldMk cId="2170204345" sldId="277"/>
            <ac:spMk id="2" creationId="{FED7561E-7C64-4F97-9DE5-777AB80D8638}"/>
          </ac:spMkLst>
        </pc:spChg>
        <pc:spChg chg="add del mod ord">
          <ac:chgData name="Present, Hunter B" userId="5ef8d9af-974f-4213-83d5-61434ac5b211" providerId="ADAL" clId="{8E6D3061-7F8B-410F-85DA-BC1FC6D62DB4}" dt="2021-09-15T15:45:59.862" v="1066" actId="700"/>
          <ac:spMkLst>
            <pc:docMk/>
            <pc:sldMk cId="2170204345" sldId="277"/>
            <ac:spMk id="3" creationId="{76FDB8FD-2624-472B-99B7-4F7BB9B3BA4A}"/>
          </ac:spMkLst>
        </pc:spChg>
        <pc:spChg chg="add del mod ord">
          <ac:chgData name="Present, Hunter B" userId="5ef8d9af-974f-4213-83d5-61434ac5b211" providerId="ADAL" clId="{8E6D3061-7F8B-410F-85DA-BC1FC6D62DB4}" dt="2021-09-15T15:45:59.862" v="1066" actId="700"/>
          <ac:spMkLst>
            <pc:docMk/>
            <pc:sldMk cId="2170204345" sldId="277"/>
            <ac:spMk id="4" creationId="{65B2A0DF-F5AB-43E2-9CCF-5F27A91EA486}"/>
          </ac:spMkLst>
        </pc:spChg>
        <pc:spChg chg="add del mod ord">
          <ac:chgData name="Present, Hunter B" userId="5ef8d9af-974f-4213-83d5-61434ac5b211" providerId="ADAL" clId="{8E6D3061-7F8B-410F-85DA-BC1FC6D62DB4}" dt="2021-09-15T15:45:59.862" v="1066" actId="700"/>
          <ac:spMkLst>
            <pc:docMk/>
            <pc:sldMk cId="2170204345" sldId="277"/>
            <ac:spMk id="5" creationId="{A037AE82-969D-4680-B3CD-EC4EE5C97B1D}"/>
          </ac:spMkLst>
        </pc:spChg>
        <pc:spChg chg="add mod ord">
          <ac:chgData name="Present, Hunter B" userId="5ef8d9af-974f-4213-83d5-61434ac5b211" providerId="ADAL" clId="{8E6D3061-7F8B-410F-85DA-BC1FC6D62DB4}" dt="2021-09-15T15:46:14.779" v="1109" actId="20577"/>
          <ac:spMkLst>
            <pc:docMk/>
            <pc:sldMk cId="2170204345" sldId="277"/>
            <ac:spMk id="6" creationId="{AB6619DF-9CB9-456B-AE0C-E7D6D66C4A30}"/>
          </ac:spMkLst>
        </pc:spChg>
        <pc:spChg chg="add mod ord">
          <ac:chgData name="Present, Hunter B" userId="5ef8d9af-974f-4213-83d5-61434ac5b211" providerId="ADAL" clId="{8E6D3061-7F8B-410F-85DA-BC1FC6D62DB4}" dt="2021-09-15T15:47:19.759" v="1180" actId="14100"/>
          <ac:spMkLst>
            <pc:docMk/>
            <pc:sldMk cId="2170204345" sldId="277"/>
            <ac:spMk id="7" creationId="{BBB96982-D36B-497B-8E0C-C3CF6B44759E}"/>
          </ac:spMkLst>
        </pc:spChg>
        <pc:spChg chg="add del mod ord">
          <ac:chgData name="Present, Hunter B" userId="5ef8d9af-974f-4213-83d5-61434ac5b211" providerId="ADAL" clId="{8E6D3061-7F8B-410F-85DA-BC1FC6D62DB4}" dt="2021-09-15T15:46:48.195" v="1150"/>
          <ac:spMkLst>
            <pc:docMk/>
            <pc:sldMk cId="2170204345" sldId="277"/>
            <ac:spMk id="8" creationId="{69945C03-8601-47C5-A2AB-B35B040A5357}"/>
          </ac:spMkLst>
        </pc:spChg>
        <pc:spChg chg="add mod ord">
          <ac:chgData name="Present, Hunter B" userId="5ef8d9af-974f-4213-83d5-61434ac5b211" providerId="ADAL" clId="{8E6D3061-7F8B-410F-85DA-BC1FC6D62DB4}" dt="2021-09-15T15:47:19.759" v="1180" actId="14100"/>
          <ac:spMkLst>
            <pc:docMk/>
            <pc:sldMk cId="2170204345" sldId="277"/>
            <ac:spMk id="9" creationId="{BAED4B0C-EB3C-4A4C-9DF9-606160567084}"/>
          </ac:spMkLst>
        </pc:spChg>
        <pc:spChg chg="add del mod ord">
          <ac:chgData name="Present, Hunter B" userId="5ef8d9af-974f-4213-83d5-61434ac5b211" providerId="ADAL" clId="{8E6D3061-7F8B-410F-85DA-BC1FC6D62DB4}" dt="2021-09-15T15:46:55.924" v="1151"/>
          <ac:spMkLst>
            <pc:docMk/>
            <pc:sldMk cId="2170204345" sldId="277"/>
            <ac:spMk id="10" creationId="{3582A85C-ADA5-41D4-B860-3DDBB6635863}"/>
          </ac:spMkLst>
        </pc:spChg>
        <pc:spChg chg="add mod">
          <ac:chgData name="Present, Hunter B" userId="5ef8d9af-974f-4213-83d5-61434ac5b211" providerId="ADAL" clId="{8E6D3061-7F8B-410F-85DA-BC1FC6D62DB4}" dt="2021-09-15T15:53:26.886" v="1758" actId="20577"/>
          <ac:spMkLst>
            <pc:docMk/>
            <pc:sldMk cId="2170204345" sldId="277"/>
            <ac:spMk id="13" creationId="{C1E32FC9-796B-43A4-BACC-A23280E16338}"/>
          </ac:spMkLst>
        </pc:spChg>
        <pc:spChg chg="add mod">
          <ac:chgData name="Present, Hunter B" userId="5ef8d9af-974f-4213-83d5-61434ac5b211" providerId="ADAL" clId="{8E6D3061-7F8B-410F-85DA-BC1FC6D62DB4}" dt="2021-09-15T15:53:12.659" v="1712" actId="20577"/>
          <ac:spMkLst>
            <pc:docMk/>
            <pc:sldMk cId="2170204345" sldId="277"/>
            <ac:spMk id="14" creationId="{352D1570-FC47-44EB-BA23-4AD4D97CFCEC}"/>
          </ac:spMkLst>
        </pc:spChg>
        <pc:picChg chg="add mod">
          <ac:chgData name="Present, Hunter B" userId="5ef8d9af-974f-4213-83d5-61434ac5b211" providerId="ADAL" clId="{8E6D3061-7F8B-410F-85DA-BC1FC6D62DB4}" dt="2021-09-15T15:53:36.336" v="1768" actId="1035"/>
          <ac:picMkLst>
            <pc:docMk/>
            <pc:sldMk cId="2170204345" sldId="277"/>
            <ac:picMk id="11" creationId="{523C6325-CC1C-439D-B442-B751736AC885}"/>
          </ac:picMkLst>
        </pc:picChg>
        <pc:picChg chg="add mod">
          <ac:chgData name="Present, Hunter B" userId="5ef8d9af-974f-4213-83d5-61434ac5b211" providerId="ADAL" clId="{8E6D3061-7F8B-410F-85DA-BC1FC6D62DB4}" dt="2021-09-15T15:53:36.336" v="1768" actId="1035"/>
          <ac:picMkLst>
            <pc:docMk/>
            <pc:sldMk cId="2170204345" sldId="277"/>
            <ac:picMk id="12" creationId="{F88D0393-1917-494E-A903-345E13712418}"/>
          </ac:picMkLst>
        </pc:picChg>
      </pc:sldChg>
    </pc:docChg>
  </pc:docChgLst>
  <pc:docChgLst>
    <pc:chgData name="Connor" userId="74de9826-f7d3-43ec-a759-73db7e361216" providerId="ADAL" clId="{643FBE9E-1368-42FE-9BA5-FB3AB5E32050}"/>
    <pc:docChg chg="undo custSel addSld delSld modSld sldOrd">
      <pc:chgData name="Connor" userId="74de9826-f7d3-43ec-a759-73db7e361216" providerId="ADAL" clId="{643FBE9E-1368-42FE-9BA5-FB3AB5E32050}" dt="2021-10-06T17:18:14.504" v="1127" actId="20577"/>
      <pc:docMkLst>
        <pc:docMk/>
      </pc:docMkLst>
      <pc:sldChg chg="modSp mod">
        <pc:chgData name="Connor" userId="74de9826-f7d3-43ec-a759-73db7e361216" providerId="ADAL" clId="{643FBE9E-1368-42FE-9BA5-FB3AB5E32050}" dt="2021-10-05T18:33:07.328" v="63" actId="20577"/>
        <pc:sldMkLst>
          <pc:docMk/>
          <pc:sldMk cId="109857222" sldId="256"/>
        </pc:sldMkLst>
        <pc:spChg chg="mod">
          <ac:chgData name="Connor" userId="74de9826-f7d3-43ec-a759-73db7e361216" providerId="ADAL" clId="{643FBE9E-1368-42FE-9BA5-FB3AB5E32050}" dt="2021-10-05T18:33:07.328" v="63" actId="20577"/>
          <ac:spMkLst>
            <pc:docMk/>
            <pc:sldMk cId="109857222" sldId="256"/>
            <ac:spMk id="6" creationId="{8677C4F8-0447-6F46-B6BB-54B024A9C1EE}"/>
          </ac:spMkLst>
        </pc:spChg>
        <pc:picChg chg="mod">
          <ac:chgData name="Connor" userId="74de9826-f7d3-43ec-a759-73db7e361216" providerId="ADAL" clId="{643FBE9E-1368-42FE-9BA5-FB3AB5E32050}" dt="2021-10-05T18:32:49.986" v="42" actId="1076"/>
          <ac:picMkLst>
            <pc:docMk/>
            <pc:sldMk cId="109857222" sldId="256"/>
            <ac:picMk id="5" creationId="{3AF1D453-B41C-8244-A6A1-B04EC28E50EB}"/>
          </ac:picMkLst>
        </pc:picChg>
      </pc:sldChg>
      <pc:sldChg chg="del">
        <pc:chgData name="Connor" userId="74de9826-f7d3-43ec-a759-73db7e361216" providerId="ADAL" clId="{643FBE9E-1368-42FE-9BA5-FB3AB5E32050}" dt="2021-10-05T18:38:07.454" v="86" actId="47"/>
        <pc:sldMkLst>
          <pc:docMk/>
          <pc:sldMk cId="16079505" sldId="262"/>
        </pc:sldMkLst>
      </pc:sldChg>
      <pc:sldChg chg="ord">
        <pc:chgData name="Connor" userId="74de9826-f7d3-43ec-a759-73db7e361216" providerId="ADAL" clId="{643FBE9E-1368-42FE-9BA5-FB3AB5E32050}" dt="2021-10-06T16:51:30.703" v="1006"/>
        <pc:sldMkLst>
          <pc:docMk/>
          <pc:sldMk cId="1348713162" sldId="264"/>
        </pc:sldMkLst>
      </pc:sldChg>
      <pc:sldChg chg="modSp mod">
        <pc:chgData name="Connor" userId="74de9826-f7d3-43ec-a759-73db7e361216" providerId="ADAL" clId="{643FBE9E-1368-42FE-9BA5-FB3AB5E32050}" dt="2021-10-06T16:45:32.341" v="1002" actId="20577"/>
        <pc:sldMkLst>
          <pc:docMk/>
          <pc:sldMk cId="3918840937" sldId="265"/>
        </pc:sldMkLst>
        <pc:spChg chg="mod">
          <ac:chgData name="Connor" userId="74de9826-f7d3-43ec-a759-73db7e361216" providerId="ADAL" clId="{643FBE9E-1368-42FE-9BA5-FB3AB5E32050}" dt="2021-10-06T16:45:32.341" v="1002" actId="20577"/>
          <ac:spMkLst>
            <pc:docMk/>
            <pc:sldMk cId="3918840937" sldId="265"/>
            <ac:spMk id="4" creationId="{A85F0AC7-C7D6-A54D-BC03-AE91B9D17E7F}"/>
          </ac:spMkLst>
        </pc:spChg>
      </pc:sldChg>
      <pc:sldChg chg="del">
        <pc:chgData name="Connor" userId="74de9826-f7d3-43ec-a759-73db7e361216" providerId="ADAL" clId="{643FBE9E-1368-42FE-9BA5-FB3AB5E32050}" dt="2021-10-05T18:35:25.391" v="83" actId="47"/>
        <pc:sldMkLst>
          <pc:docMk/>
          <pc:sldMk cId="3267214291" sldId="267"/>
        </pc:sldMkLst>
      </pc:sldChg>
      <pc:sldChg chg="del">
        <pc:chgData name="Connor" userId="74de9826-f7d3-43ec-a759-73db7e361216" providerId="ADAL" clId="{643FBE9E-1368-42FE-9BA5-FB3AB5E32050}" dt="2021-10-05T18:35:26.487" v="84" actId="47"/>
        <pc:sldMkLst>
          <pc:docMk/>
          <pc:sldMk cId="3473995047" sldId="268"/>
        </pc:sldMkLst>
      </pc:sldChg>
      <pc:sldChg chg="ord">
        <pc:chgData name="Connor" userId="74de9826-f7d3-43ec-a759-73db7e361216" providerId="ADAL" clId="{643FBE9E-1368-42FE-9BA5-FB3AB5E32050}" dt="2021-10-06T16:34:32.900" v="872"/>
        <pc:sldMkLst>
          <pc:docMk/>
          <pc:sldMk cId="2120184271" sldId="269"/>
        </pc:sldMkLst>
      </pc:sldChg>
      <pc:sldChg chg="modSp mod">
        <pc:chgData name="Connor" userId="74de9826-f7d3-43ec-a759-73db7e361216" providerId="ADAL" clId="{643FBE9E-1368-42FE-9BA5-FB3AB5E32050}" dt="2021-10-05T18:35:19.535" v="82" actId="20577"/>
        <pc:sldMkLst>
          <pc:docMk/>
          <pc:sldMk cId="55781169" sldId="274"/>
        </pc:sldMkLst>
        <pc:spChg chg="mod">
          <ac:chgData name="Connor" userId="74de9826-f7d3-43ec-a759-73db7e361216" providerId="ADAL" clId="{643FBE9E-1368-42FE-9BA5-FB3AB5E32050}" dt="2021-10-05T18:35:19.535" v="82" actId="20577"/>
          <ac:spMkLst>
            <pc:docMk/>
            <pc:sldMk cId="55781169" sldId="274"/>
            <ac:spMk id="4" creationId="{B1FFCA34-6D4C-47EC-8559-4A063E9BE0E4}"/>
          </ac:spMkLst>
        </pc:spChg>
      </pc:sldChg>
      <pc:sldChg chg="del">
        <pc:chgData name="Connor" userId="74de9826-f7d3-43ec-a759-73db7e361216" providerId="ADAL" clId="{643FBE9E-1368-42FE-9BA5-FB3AB5E32050}" dt="2021-10-05T18:38:09.486" v="87" actId="47"/>
        <pc:sldMkLst>
          <pc:docMk/>
          <pc:sldMk cId="4173525016" sldId="275"/>
        </pc:sldMkLst>
      </pc:sldChg>
      <pc:sldChg chg="ord">
        <pc:chgData name="Connor" userId="74de9826-f7d3-43ec-a759-73db7e361216" providerId="ADAL" clId="{643FBE9E-1368-42FE-9BA5-FB3AB5E32050}" dt="2021-10-05T19:14:16.115" v="146"/>
        <pc:sldMkLst>
          <pc:docMk/>
          <pc:sldMk cId="3618204319" sldId="276"/>
        </pc:sldMkLst>
      </pc:sldChg>
      <pc:sldChg chg="del">
        <pc:chgData name="Connor" userId="74de9826-f7d3-43ec-a759-73db7e361216" providerId="ADAL" clId="{643FBE9E-1368-42FE-9BA5-FB3AB5E32050}" dt="2021-10-05T18:38:06.050" v="85" actId="47"/>
        <pc:sldMkLst>
          <pc:docMk/>
          <pc:sldMk cId="2170204345" sldId="277"/>
        </pc:sldMkLst>
      </pc:sldChg>
      <pc:sldChg chg="modSp mod ord">
        <pc:chgData name="Connor" userId="74de9826-f7d3-43ec-a759-73db7e361216" providerId="ADAL" clId="{643FBE9E-1368-42FE-9BA5-FB3AB5E32050}" dt="2021-10-06T16:59:15.829" v="1021" actId="20577"/>
        <pc:sldMkLst>
          <pc:docMk/>
          <pc:sldMk cId="3972098379" sldId="278"/>
        </pc:sldMkLst>
        <pc:spChg chg="mod">
          <ac:chgData name="Connor" userId="74de9826-f7d3-43ec-a759-73db7e361216" providerId="ADAL" clId="{643FBE9E-1368-42FE-9BA5-FB3AB5E32050}" dt="2021-10-06T16:59:15.829" v="1021" actId="20577"/>
          <ac:spMkLst>
            <pc:docMk/>
            <pc:sldMk cId="3972098379" sldId="278"/>
            <ac:spMk id="6" creationId="{D963BCE5-9549-4162-B9F3-6FF2F6045F33}"/>
          </ac:spMkLst>
        </pc:spChg>
        <pc:spChg chg="mod">
          <ac:chgData name="Connor" userId="74de9826-f7d3-43ec-a759-73db7e361216" providerId="ADAL" clId="{643FBE9E-1368-42FE-9BA5-FB3AB5E32050}" dt="2021-10-05T20:48:05.929" v="826" actId="1076"/>
          <ac:spMkLst>
            <pc:docMk/>
            <pc:sldMk cId="3972098379" sldId="278"/>
            <ac:spMk id="13" creationId="{4B9E4695-EB1E-44D7-B574-DDB4EE3DC945}"/>
          </ac:spMkLst>
        </pc:spChg>
        <pc:picChg chg="mod">
          <ac:chgData name="Connor" userId="74de9826-f7d3-43ec-a759-73db7e361216" providerId="ADAL" clId="{643FBE9E-1368-42FE-9BA5-FB3AB5E32050}" dt="2021-10-06T16:48:00.220" v="1004" actId="14100"/>
          <ac:picMkLst>
            <pc:docMk/>
            <pc:sldMk cId="3972098379" sldId="278"/>
            <ac:picMk id="10" creationId="{48F7BFBC-56B7-4FF9-BF94-A49FD4E7D2D7}"/>
          </ac:picMkLst>
        </pc:picChg>
      </pc:sldChg>
      <pc:sldChg chg="modSp mod">
        <pc:chgData name="Connor" userId="74de9826-f7d3-43ec-a759-73db7e361216" providerId="ADAL" clId="{643FBE9E-1368-42FE-9BA5-FB3AB5E32050}" dt="2021-10-06T16:31:03.808" v="867" actId="20577"/>
        <pc:sldMkLst>
          <pc:docMk/>
          <pc:sldMk cId="906153772" sldId="279"/>
        </pc:sldMkLst>
        <pc:spChg chg="mod">
          <ac:chgData name="Connor" userId="74de9826-f7d3-43ec-a759-73db7e361216" providerId="ADAL" clId="{643FBE9E-1368-42FE-9BA5-FB3AB5E32050}" dt="2021-10-06T16:31:03.808" v="867" actId="20577"/>
          <ac:spMkLst>
            <pc:docMk/>
            <pc:sldMk cId="906153772" sldId="279"/>
            <ac:spMk id="2" creationId="{A7429EFD-ED8B-46BA-B44D-91238A9DCD2A}"/>
          </ac:spMkLst>
        </pc:spChg>
      </pc:sldChg>
      <pc:sldChg chg="modSp add mod">
        <pc:chgData name="Connor" userId="74de9826-f7d3-43ec-a759-73db7e361216" providerId="ADAL" clId="{643FBE9E-1368-42FE-9BA5-FB3AB5E32050}" dt="2021-10-06T16:42:38.501" v="955" actId="20577"/>
        <pc:sldMkLst>
          <pc:docMk/>
          <pc:sldMk cId="3460050490" sldId="292"/>
        </pc:sldMkLst>
        <pc:spChg chg="mod">
          <ac:chgData name="Connor" userId="74de9826-f7d3-43ec-a759-73db7e361216" providerId="ADAL" clId="{643FBE9E-1368-42FE-9BA5-FB3AB5E32050}" dt="2021-10-06T16:42:38.501" v="955" actId="20577"/>
          <ac:spMkLst>
            <pc:docMk/>
            <pc:sldMk cId="3460050490" sldId="292"/>
            <ac:spMk id="2" creationId="{BB10842E-E4B9-784E-B95F-E4EAE1427304}"/>
          </ac:spMkLst>
        </pc:spChg>
      </pc:sldChg>
      <pc:sldChg chg="modSp add mod">
        <pc:chgData name="Connor" userId="74de9826-f7d3-43ec-a759-73db7e361216" providerId="ADAL" clId="{643FBE9E-1368-42FE-9BA5-FB3AB5E32050}" dt="2021-10-06T16:42:25.603" v="946" actId="20577"/>
        <pc:sldMkLst>
          <pc:docMk/>
          <pc:sldMk cId="1701632820" sldId="293"/>
        </pc:sldMkLst>
        <pc:spChg chg="mod">
          <ac:chgData name="Connor" userId="74de9826-f7d3-43ec-a759-73db7e361216" providerId="ADAL" clId="{643FBE9E-1368-42FE-9BA5-FB3AB5E32050}" dt="2021-10-06T16:42:25.603" v="946" actId="20577"/>
          <ac:spMkLst>
            <pc:docMk/>
            <pc:sldMk cId="1701632820" sldId="293"/>
            <ac:spMk id="2" creationId="{BB10842E-E4B9-784E-B95F-E4EAE1427304}"/>
          </ac:spMkLst>
        </pc:spChg>
      </pc:sldChg>
      <pc:sldChg chg="ord">
        <pc:chgData name="Connor" userId="74de9826-f7d3-43ec-a759-73db7e361216" providerId="ADAL" clId="{643FBE9E-1368-42FE-9BA5-FB3AB5E32050}" dt="2021-10-06T16:54:28.937" v="1012"/>
        <pc:sldMkLst>
          <pc:docMk/>
          <pc:sldMk cId="1703191525" sldId="294"/>
        </pc:sldMkLst>
      </pc:sldChg>
      <pc:sldChg chg="ord">
        <pc:chgData name="Connor" userId="74de9826-f7d3-43ec-a759-73db7e361216" providerId="ADAL" clId="{643FBE9E-1368-42FE-9BA5-FB3AB5E32050}" dt="2021-10-05T19:14:18.633" v="148"/>
        <pc:sldMkLst>
          <pc:docMk/>
          <pc:sldMk cId="4006737958" sldId="295"/>
        </pc:sldMkLst>
      </pc:sldChg>
      <pc:sldChg chg="addSp delSp modSp mod">
        <pc:chgData name="Connor" userId="74de9826-f7d3-43ec-a759-73db7e361216" providerId="ADAL" clId="{643FBE9E-1368-42FE-9BA5-FB3AB5E32050}" dt="2021-10-06T16:44:32.979" v="986" actId="14100"/>
        <pc:sldMkLst>
          <pc:docMk/>
          <pc:sldMk cId="3895153902" sldId="296"/>
        </pc:sldMkLst>
        <pc:spChg chg="add mod">
          <ac:chgData name="Connor" userId="74de9826-f7d3-43ec-a759-73db7e361216" providerId="ADAL" clId="{643FBE9E-1368-42FE-9BA5-FB3AB5E32050}" dt="2021-10-06T16:44:32.979" v="986" actId="14100"/>
          <ac:spMkLst>
            <pc:docMk/>
            <pc:sldMk cId="3895153902" sldId="296"/>
            <ac:spMk id="3" creationId="{01FA5068-CAAF-4608-A992-03BAF75E9380}"/>
          </ac:spMkLst>
        </pc:spChg>
        <pc:grpChg chg="del mod">
          <ac:chgData name="Connor" userId="74de9826-f7d3-43ec-a759-73db7e361216" providerId="ADAL" clId="{643FBE9E-1368-42FE-9BA5-FB3AB5E32050}" dt="2021-10-06T16:43:24.027" v="958" actId="478"/>
          <ac:grpSpMkLst>
            <pc:docMk/>
            <pc:sldMk cId="3895153902" sldId="296"/>
            <ac:grpSpMk id="8" creationId="{3556EBDB-DDA7-2040-9C6A-1F3DCC9CB31F}"/>
          </ac:grpSpMkLst>
        </pc:grpChg>
        <pc:picChg chg="mod topLvl">
          <ac:chgData name="Connor" userId="74de9826-f7d3-43ec-a759-73db7e361216" providerId="ADAL" clId="{643FBE9E-1368-42FE-9BA5-FB3AB5E32050}" dt="2021-10-06T16:43:42.257" v="963" actId="1076"/>
          <ac:picMkLst>
            <pc:docMk/>
            <pc:sldMk cId="3895153902" sldId="296"/>
            <ac:picMk id="5" creationId="{D10DB66A-05B2-6D49-9259-1A5FB5F84F6C}"/>
          </ac:picMkLst>
        </pc:picChg>
        <pc:picChg chg="del mod topLvl">
          <ac:chgData name="Connor" userId="74de9826-f7d3-43ec-a759-73db7e361216" providerId="ADAL" clId="{643FBE9E-1368-42FE-9BA5-FB3AB5E32050}" dt="2021-10-06T16:43:24.027" v="958" actId="478"/>
          <ac:picMkLst>
            <pc:docMk/>
            <pc:sldMk cId="3895153902" sldId="296"/>
            <ac:picMk id="6" creationId="{B6A7B97A-61B0-764D-9F2A-D8B7367ADBFA}"/>
          </ac:picMkLst>
        </pc:picChg>
      </pc:sldChg>
      <pc:sldChg chg="modSp mod ord">
        <pc:chgData name="Connor" userId="74de9826-f7d3-43ec-a759-73db7e361216" providerId="ADAL" clId="{643FBE9E-1368-42FE-9BA5-FB3AB5E32050}" dt="2021-10-06T17:12:37.468" v="1024" actId="20577"/>
        <pc:sldMkLst>
          <pc:docMk/>
          <pc:sldMk cId="1495498462" sldId="300"/>
        </pc:sldMkLst>
        <pc:graphicFrameChg chg="modGraphic">
          <ac:chgData name="Connor" userId="74de9826-f7d3-43ec-a759-73db7e361216" providerId="ADAL" clId="{643FBE9E-1368-42FE-9BA5-FB3AB5E32050}" dt="2021-10-06T17:12:37.468" v="1024" actId="20577"/>
          <ac:graphicFrameMkLst>
            <pc:docMk/>
            <pc:sldMk cId="1495498462" sldId="300"/>
            <ac:graphicFrameMk id="7" creationId="{A1CE25BD-CA0F-4B46-AF75-EBE700628500}"/>
          </ac:graphicFrameMkLst>
        </pc:graphicFrameChg>
      </pc:sldChg>
      <pc:sldChg chg="addSp delSp modSp new mod ord">
        <pc:chgData name="Connor" userId="74de9826-f7d3-43ec-a759-73db7e361216" providerId="ADAL" clId="{643FBE9E-1368-42FE-9BA5-FB3AB5E32050}" dt="2021-10-06T17:18:14.504" v="1127" actId="20577"/>
        <pc:sldMkLst>
          <pc:docMk/>
          <pc:sldMk cId="47341440" sldId="301"/>
        </pc:sldMkLst>
        <pc:spChg chg="mod">
          <ac:chgData name="Connor" userId="74de9826-f7d3-43ec-a759-73db7e361216" providerId="ADAL" clId="{643FBE9E-1368-42FE-9BA5-FB3AB5E32050}" dt="2021-10-05T20:41:25.721" v="233" actId="20577"/>
          <ac:spMkLst>
            <pc:docMk/>
            <pc:sldMk cId="47341440" sldId="301"/>
            <ac:spMk id="2" creationId="{D1A938BF-0A59-4C5F-8AFF-FFBBF2D5BB46}"/>
          </ac:spMkLst>
        </pc:spChg>
        <pc:spChg chg="mod">
          <ac:chgData name="Connor" userId="74de9826-f7d3-43ec-a759-73db7e361216" providerId="ADAL" clId="{643FBE9E-1368-42FE-9BA5-FB3AB5E32050}" dt="2021-10-06T17:18:14.504" v="1127" actId="20577"/>
          <ac:spMkLst>
            <pc:docMk/>
            <pc:sldMk cId="47341440" sldId="301"/>
            <ac:spMk id="3" creationId="{1DFA20F2-4F5D-456E-8C60-055DFB1A3A9B}"/>
          </ac:spMkLst>
        </pc:spChg>
        <pc:grpChg chg="add del mod">
          <ac:chgData name="Connor" userId="74de9826-f7d3-43ec-a759-73db7e361216" providerId="ADAL" clId="{643FBE9E-1368-42FE-9BA5-FB3AB5E32050}" dt="2021-10-05T20:41:38.211" v="239" actId="478"/>
          <ac:grpSpMkLst>
            <pc:docMk/>
            <pc:sldMk cId="47341440" sldId="301"/>
            <ac:grpSpMk id="5" creationId="{EE978C5A-6397-4DDE-93F0-CA31D223B78A}"/>
          </ac:grpSpMkLst>
        </pc:grpChg>
        <pc:picChg chg="del mod topLvl">
          <ac:chgData name="Connor" userId="74de9826-f7d3-43ec-a759-73db7e361216" providerId="ADAL" clId="{643FBE9E-1368-42FE-9BA5-FB3AB5E32050}" dt="2021-10-05T20:41:39.745" v="240" actId="478"/>
          <ac:picMkLst>
            <pc:docMk/>
            <pc:sldMk cId="47341440" sldId="301"/>
            <ac:picMk id="6" creationId="{B0E1B8BE-8B8E-4EB1-B0D3-56046758E0ED}"/>
          </ac:picMkLst>
        </pc:picChg>
        <pc:picChg chg="del mod topLvl">
          <ac:chgData name="Connor" userId="74de9826-f7d3-43ec-a759-73db7e361216" providerId="ADAL" clId="{643FBE9E-1368-42FE-9BA5-FB3AB5E32050}" dt="2021-10-05T20:41:38.211" v="239" actId="478"/>
          <ac:picMkLst>
            <pc:docMk/>
            <pc:sldMk cId="47341440" sldId="301"/>
            <ac:picMk id="7" creationId="{11379222-80E7-42AF-A1A0-E2B306DFCEC3}"/>
          </ac:picMkLst>
        </pc:picChg>
        <pc:picChg chg="add mod modCrop">
          <ac:chgData name="Connor" userId="74de9826-f7d3-43ec-a759-73db7e361216" providerId="ADAL" clId="{643FBE9E-1368-42FE-9BA5-FB3AB5E32050}" dt="2021-10-05T20:45:18.491" v="698" actId="14100"/>
          <ac:picMkLst>
            <pc:docMk/>
            <pc:sldMk cId="47341440" sldId="301"/>
            <ac:picMk id="8" creationId="{CE14C37A-915E-4929-9AB4-7C43BEB1AB43}"/>
          </ac:picMkLst>
        </pc:picChg>
      </pc:sldChg>
      <pc:sldChg chg="modSp mod">
        <pc:chgData name="Connor" userId="74de9826-f7d3-43ec-a759-73db7e361216" providerId="ADAL" clId="{643FBE9E-1368-42FE-9BA5-FB3AB5E32050}" dt="2021-10-06T16:31:19.650" v="870" actId="20577"/>
        <pc:sldMkLst>
          <pc:docMk/>
          <pc:sldMk cId="3454038312" sldId="304"/>
        </pc:sldMkLst>
        <pc:spChg chg="mod">
          <ac:chgData name="Connor" userId="74de9826-f7d3-43ec-a759-73db7e361216" providerId="ADAL" clId="{643FBE9E-1368-42FE-9BA5-FB3AB5E32050}" dt="2021-10-06T16:31:19.650" v="870" actId="20577"/>
          <ac:spMkLst>
            <pc:docMk/>
            <pc:sldMk cId="3454038312" sldId="304"/>
            <ac:spMk id="2" creationId="{53BF8DE7-CFFB-6E4B-9CC8-C5DB3E7A0042}"/>
          </ac:spMkLst>
        </pc:spChg>
      </pc:sldChg>
    </pc:docChg>
  </pc:docChgLst>
  <pc:docChgLst>
    <pc:chgData name="Connor Truono" userId="74de9826-f7d3-43ec-a759-73db7e361216" providerId="ADAL" clId="{F47FBB3D-3DA8-054F-B9F8-4114D322E8A3}"/>
    <pc:docChg chg="modSld">
      <pc:chgData name="Connor Truono" userId="74de9826-f7d3-43ec-a759-73db7e361216" providerId="ADAL" clId="{F47FBB3D-3DA8-054F-B9F8-4114D322E8A3}" dt="2021-10-29T19:15:39.236" v="2" actId="20577"/>
      <pc:docMkLst>
        <pc:docMk/>
      </pc:docMkLst>
      <pc:sldChg chg="modSp mod">
        <pc:chgData name="Connor Truono" userId="74de9826-f7d3-43ec-a759-73db7e361216" providerId="ADAL" clId="{F47FBB3D-3DA8-054F-B9F8-4114D322E8A3}" dt="2021-10-29T19:15:39.236" v="2" actId="20577"/>
        <pc:sldMkLst>
          <pc:docMk/>
          <pc:sldMk cId="2120184271" sldId="269"/>
        </pc:sldMkLst>
        <pc:spChg chg="mod">
          <ac:chgData name="Connor Truono" userId="74de9826-f7d3-43ec-a759-73db7e361216" providerId="ADAL" clId="{F47FBB3D-3DA8-054F-B9F8-4114D322E8A3}" dt="2021-10-29T19:15:39.236" v="2" actId="20577"/>
          <ac:spMkLst>
            <pc:docMk/>
            <pc:sldMk cId="2120184271" sldId="269"/>
            <ac:spMk id="4" creationId="{A85F0AC7-C7D6-A54D-BC03-AE91B9D17E7F}"/>
          </ac:spMkLst>
        </pc:spChg>
      </pc:sldChg>
    </pc:docChg>
  </pc:docChgLst>
  <pc:docChgLst>
    <pc:chgData name="Connor Truono" userId="74de9826-f7d3-43ec-a759-73db7e361216" providerId="ADAL" clId="{A4139E9A-E1B2-3F48-A718-640B3E9181E7}"/>
    <pc:docChg chg="custSel addSld delSld modSld">
      <pc:chgData name="Connor Truono" userId="74de9826-f7d3-43ec-a759-73db7e361216" providerId="ADAL" clId="{A4139E9A-E1B2-3F48-A718-640B3E9181E7}" dt="2021-10-06T15:13:50.618" v="274" actId="20577"/>
      <pc:docMkLst>
        <pc:docMk/>
      </pc:docMkLst>
      <pc:sldChg chg="addSp delSp modSp mod">
        <pc:chgData name="Connor Truono" userId="74de9826-f7d3-43ec-a759-73db7e361216" providerId="ADAL" clId="{A4139E9A-E1B2-3F48-A718-640B3E9181E7}" dt="2021-10-06T15:02:51.284" v="131" actId="14100"/>
        <pc:sldMkLst>
          <pc:docMk/>
          <pc:sldMk cId="1495498462" sldId="300"/>
        </pc:sldMkLst>
        <pc:graphicFrameChg chg="mod modGraphic">
          <ac:chgData name="Connor Truono" userId="74de9826-f7d3-43ec-a759-73db7e361216" providerId="ADAL" clId="{A4139E9A-E1B2-3F48-A718-640B3E9181E7}" dt="2021-10-06T14:58:57.508" v="92" actId="20577"/>
          <ac:graphicFrameMkLst>
            <pc:docMk/>
            <pc:sldMk cId="1495498462" sldId="300"/>
            <ac:graphicFrameMk id="7" creationId="{A1CE25BD-CA0F-4B46-AF75-EBE700628500}"/>
          </ac:graphicFrameMkLst>
        </pc:graphicFrameChg>
        <pc:picChg chg="add mod">
          <ac:chgData name="Connor Truono" userId="74de9826-f7d3-43ec-a759-73db7e361216" providerId="ADAL" clId="{A4139E9A-E1B2-3F48-A718-640B3E9181E7}" dt="2021-10-06T14:52:51.038" v="33" actId="1076"/>
          <ac:picMkLst>
            <pc:docMk/>
            <pc:sldMk cId="1495498462" sldId="300"/>
            <ac:picMk id="1026" creationId="{A68A43F4-8CA1-9848-A145-19B1CF69DED8}"/>
          </ac:picMkLst>
        </pc:picChg>
        <pc:picChg chg="add del mod">
          <ac:chgData name="Connor Truono" userId="74de9826-f7d3-43ec-a759-73db7e361216" providerId="ADAL" clId="{A4139E9A-E1B2-3F48-A718-640B3E9181E7}" dt="2021-10-06T14:52:51.465" v="34"/>
          <ac:picMkLst>
            <pc:docMk/>
            <pc:sldMk cId="1495498462" sldId="300"/>
            <ac:picMk id="1028" creationId="{0818C4F8-0EA3-B44E-99D1-C65BFF4F3517}"/>
          </ac:picMkLst>
        </pc:picChg>
        <pc:picChg chg="add mod">
          <ac:chgData name="Connor Truono" userId="74de9826-f7d3-43ec-a759-73db7e361216" providerId="ADAL" clId="{A4139E9A-E1B2-3F48-A718-640B3E9181E7}" dt="2021-10-06T14:53:13.548" v="40" actId="14100"/>
          <ac:picMkLst>
            <pc:docMk/>
            <pc:sldMk cId="1495498462" sldId="300"/>
            <ac:picMk id="1030" creationId="{DB1159E1-A5B7-1F44-B5A2-0FFCC03037E4}"/>
          </ac:picMkLst>
        </pc:picChg>
        <pc:picChg chg="add mod">
          <ac:chgData name="Connor Truono" userId="74de9826-f7d3-43ec-a759-73db7e361216" providerId="ADAL" clId="{A4139E9A-E1B2-3F48-A718-640B3E9181E7}" dt="2021-10-06T14:53:54.352" v="48" actId="1076"/>
          <ac:picMkLst>
            <pc:docMk/>
            <pc:sldMk cId="1495498462" sldId="300"/>
            <ac:picMk id="1032" creationId="{2EC4F5FD-0FF4-6347-9E5C-3A7E11FBAD3C}"/>
          </ac:picMkLst>
        </pc:picChg>
        <pc:picChg chg="add mod">
          <ac:chgData name="Connor Truono" userId="74de9826-f7d3-43ec-a759-73db7e361216" providerId="ADAL" clId="{A4139E9A-E1B2-3F48-A718-640B3E9181E7}" dt="2021-10-06T14:54:34.325" v="54" actId="14100"/>
          <ac:picMkLst>
            <pc:docMk/>
            <pc:sldMk cId="1495498462" sldId="300"/>
            <ac:picMk id="1034" creationId="{1CDFC6BC-56A0-9D4C-9F68-D70A73CCFEDE}"/>
          </ac:picMkLst>
        </pc:picChg>
        <pc:picChg chg="add mod">
          <ac:chgData name="Connor Truono" userId="74de9826-f7d3-43ec-a759-73db7e361216" providerId="ADAL" clId="{A4139E9A-E1B2-3F48-A718-640B3E9181E7}" dt="2021-10-06T14:55:29.908" v="61" actId="1076"/>
          <ac:picMkLst>
            <pc:docMk/>
            <pc:sldMk cId="1495498462" sldId="300"/>
            <ac:picMk id="1036" creationId="{D7202026-7767-CF45-A6A1-6CECF26DCC52}"/>
          </ac:picMkLst>
        </pc:picChg>
        <pc:picChg chg="add mod">
          <ac:chgData name="Connor Truono" userId="74de9826-f7d3-43ec-a759-73db7e361216" providerId="ADAL" clId="{A4139E9A-E1B2-3F48-A718-640B3E9181E7}" dt="2021-10-06T14:57:04.606" v="76" actId="14100"/>
          <ac:picMkLst>
            <pc:docMk/>
            <pc:sldMk cId="1495498462" sldId="300"/>
            <ac:picMk id="1038" creationId="{6BEFA556-7372-1944-82F4-1E8B09B2C5B4}"/>
          </ac:picMkLst>
        </pc:picChg>
        <pc:picChg chg="add mod">
          <ac:chgData name="Connor Truono" userId="74de9826-f7d3-43ec-a759-73db7e361216" providerId="ADAL" clId="{A4139E9A-E1B2-3F48-A718-640B3E9181E7}" dt="2021-10-06T14:57:38.971" v="80" actId="1076"/>
          <ac:picMkLst>
            <pc:docMk/>
            <pc:sldMk cId="1495498462" sldId="300"/>
            <ac:picMk id="1040" creationId="{BC7C4B63-47BD-E840-A535-CD31A17E497A}"/>
          </ac:picMkLst>
        </pc:picChg>
        <pc:picChg chg="add mod">
          <ac:chgData name="Connor Truono" userId="74de9826-f7d3-43ec-a759-73db7e361216" providerId="ADAL" clId="{A4139E9A-E1B2-3F48-A718-640B3E9181E7}" dt="2021-10-06T14:57:59.531" v="83" actId="1076"/>
          <ac:picMkLst>
            <pc:docMk/>
            <pc:sldMk cId="1495498462" sldId="300"/>
            <ac:picMk id="1042" creationId="{A455D243-1AA1-9A4D-8AEA-CFF571A19B64}"/>
          </ac:picMkLst>
        </pc:picChg>
        <pc:picChg chg="add mod">
          <ac:chgData name="Connor Truono" userId="74de9826-f7d3-43ec-a759-73db7e361216" providerId="ADAL" clId="{A4139E9A-E1B2-3F48-A718-640B3E9181E7}" dt="2021-10-06T14:58:45.380" v="88" actId="1076"/>
          <ac:picMkLst>
            <pc:docMk/>
            <pc:sldMk cId="1495498462" sldId="300"/>
            <ac:picMk id="1044" creationId="{B0AC77CE-C051-E34C-8352-65BF3A0D33D3}"/>
          </ac:picMkLst>
        </pc:picChg>
        <pc:picChg chg="add mod">
          <ac:chgData name="Connor Truono" userId="74de9826-f7d3-43ec-a759-73db7e361216" providerId="ADAL" clId="{A4139E9A-E1B2-3F48-A718-640B3E9181E7}" dt="2021-10-06T15:00:21.112" v="114" actId="1036"/>
          <ac:picMkLst>
            <pc:docMk/>
            <pc:sldMk cId="1495498462" sldId="300"/>
            <ac:picMk id="1046" creationId="{85308551-4911-074E-BB62-A1F3AE110785}"/>
          </ac:picMkLst>
        </pc:picChg>
        <pc:picChg chg="add mod">
          <ac:chgData name="Connor Truono" userId="74de9826-f7d3-43ec-a759-73db7e361216" providerId="ADAL" clId="{A4139E9A-E1B2-3F48-A718-640B3E9181E7}" dt="2021-10-06T15:01:19.866" v="121" actId="1076"/>
          <ac:picMkLst>
            <pc:docMk/>
            <pc:sldMk cId="1495498462" sldId="300"/>
            <ac:picMk id="1048" creationId="{76BC7F71-B8FC-9E4B-9259-78301EB6585F}"/>
          </ac:picMkLst>
        </pc:picChg>
        <pc:picChg chg="add mod">
          <ac:chgData name="Connor Truono" userId="74de9826-f7d3-43ec-a759-73db7e361216" providerId="ADAL" clId="{A4139E9A-E1B2-3F48-A718-640B3E9181E7}" dt="2021-10-06T15:02:51.284" v="131" actId="14100"/>
          <ac:picMkLst>
            <pc:docMk/>
            <pc:sldMk cId="1495498462" sldId="300"/>
            <ac:picMk id="1050" creationId="{F2F294AF-1ACD-3147-9670-523ACACFD918}"/>
          </ac:picMkLst>
        </pc:picChg>
      </pc:sldChg>
      <pc:sldChg chg="new del">
        <pc:chgData name="Connor Truono" userId="74de9826-f7d3-43ec-a759-73db7e361216" providerId="ADAL" clId="{A4139E9A-E1B2-3F48-A718-640B3E9181E7}" dt="2021-10-06T15:07:08.259" v="133" actId="2696"/>
        <pc:sldMkLst>
          <pc:docMk/>
          <pc:sldMk cId="914661833" sldId="302"/>
        </pc:sldMkLst>
      </pc:sldChg>
      <pc:sldChg chg="modSp new mod">
        <pc:chgData name="Connor Truono" userId="74de9826-f7d3-43ec-a759-73db7e361216" providerId="ADAL" clId="{A4139E9A-E1B2-3F48-A718-640B3E9181E7}" dt="2021-10-06T15:07:22.252" v="170" actId="20577"/>
        <pc:sldMkLst>
          <pc:docMk/>
          <pc:sldMk cId="1019398720" sldId="302"/>
        </pc:sldMkLst>
        <pc:spChg chg="mod">
          <ac:chgData name="Connor Truono" userId="74de9826-f7d3-43ec-a759-73db7e361216" providerId="ADAL" clId="{A4139E9A-E1B2-3F48-A718-640B3E9181E7}" dt="2021-10-06T15:07:14.483" v="142" actId="20577"/>
          <ac:spMkLst>
            <pc:docMk/>
            <pc:sldMk cId="1019398720" sldId="302"/>
            <ac:spMk id="2" creationId="{4C7FA5DD-812C-A24A-B226-1CE5DC1B25DF}"/>
          </ac:spMkLst>
        </pc:spChg>
        <pc:spChg chg="mod">
          <ac:chgData name="Connor Truono" userId="74de9826-f7d3-43ec-a759-73db7e361216" providerId="ADAL" clId="{A4139E9A-E1B2-3F48-A718-640B3E9181E7}" dt="2021-10-06T15:07:22.252" v="170" actId="20577"/>
          <ac:spMkLst>
            <pc:docMk/>
            <pc:sldMk cId="1019398720" sldId="302"/>
            <ac:spMk id="3" creationId="{2F46BAA1-2659-E840-9478-824F9690316E}"/>
          </ac:spMkLst>
        </pc:spChg>
      </pc:sldChg>
      <pc:sldChg chg="addSp delSp modSp new mod">
        <pc:chgData name="Connor Truono" userId="74de9826-f7d3-43ec-a759-73db7e361216" providerId="ADAL" clId="{A4139E9A-E1B2-3F48-A718-640B3E9181E7}" dt="2021-10-06T15:11:24.152" v="238" actId="20577"/>
        <pc:sldMkLst>
          <pc:docMk/>
          <pc:sldMk cId="1458190403" sldId="303"/>
        </pc:sldMkLst>
        <pc:spChg chg="mod">
          <ac:chgData name="Connor Truono" userId="74de9826-f7d3-43ec-a759-73db7e361216" providerId="ADAL" clId="{A4139E9A-E1B2-3F48-A718-640B3E9181E7}" dt="2021-10-06T15:11:24.152" v="238" actId="20577"/>
          <ac:spMkLst>
            <pc:docMk/>
            <pc:sldMk cId="1458190403" sldId="303"/>
            <ac:spMk id="2" creationId="{21788044-8E33-BC46-A1F9-1DCDB12CBB41}"/>
          </ac:spMkLst>
        </pc:spChg>
        <pc:spChg chg="del">
          <ac:chgData name="Connor Truono" userId="74de9826-f7d3-43ec-a759-73db7e361216" providerId="ADAL" clId="{A4139E9A-E1B2-3F48-A718-640B3E9181E7}" dt="2021-10-06T15:11:07.343" v="194" actId="478"/>
          <ac:spMkLst>
            <pc:docMk/>
            <pc:sldMk cId="1458190403" sldId="303"/>
            <ac:spMk id="3" creationId="{16BAAAF2-14E0-1944-9DA5-6C34B98613C4}"/>
          </ac:spMkLst>
        </pc:spChg>
        <pc:picChg chg="add del">
          <ac:chgData name="Connor Truono" userId="74de9826-f7d3-43ec-a759-73db7e361216" providerId="ADAL" clId="{A4139E9A-E1B2-3F48-A718-640B3E9181E7}" dt="2021-10-06T15:11:01.046" v="191"/>
          <ac:picMkLst>
            <pc:docMk/>
            <pc:sldMk cId="1458190403" sldId="303"/>
            <ac:picMk id="5" creationId="{37E707B7-89D0-C64B-A0C9-C6721113CCFA}"/>
          </ac:picMkLst>
        </pc:picChg>
        <pc:picChg chg="add mod">
          <ac:chgData name="Connor Truono" userId="74de9826-f7d3-43ec-a759-73db7e361216" providerId="ADAL" clId="{A4139E9A-E1B2-3F48-A718-640B3E9181E7}" dt="2021-10-06T15:11:12.211" v="195" actId="1076"/>
          <ac:picMkLst>
            <pc:docMk/>
            <pc:sldMk cId="1458190403" sldId="303"/>
            <ac:picMk id="6" creationId="{E64698BD-D976-6C47-8589-393A640E1AFA}"/>
          </ac:picMkLst>
        </pc:picChg>
      </pc:sldChg>
      <pc:sldChg chg="addSp delSp modSp new mod modAnim">
        <pc:chgData name="Connor Truono" userId="74de9826-f7d3-43ec-a759-73db7e361216" providerId="ADAL" clId="{A4139E9A-E1B2-3F48-A718-640B3E9181E7}" dt="2021-10-06T15:13:50.618" v="274" actId="20577"/>
        <pc:sldMkLst>
          <pc:docMk/>
          <pc:sldMk cId="3454038312" sldId="304"/>
        </pc:sldMkLst>
        <pc:spChg chg="mod">
          <ac:chgData name="Connor Truono" userId="74de9826-f7d3-43ec-a759-73db7e361216" providerId="ADAL" clId="{A4139E9A-E1B2-3F48-A718-640B3E9181E7}" dt="2021-10-06T15:13:50.618" v="274" actId="20577"/>
          <ac:spMkLst>
            <pc:docMk/>
            <pc:sldMk cId="3454038312" sldId="304"/>
            <ac:spMk id="2" creationId="{53BF8DE7-CFFB-6E4B-9CC8-C5DB3E7A0042}"/>
          </ac:spMkLst>
        </pc:spChg>
        <pc:spChg chg="del">
          <ac:chgData name="Connor Truono" userId="74de9826-f7d3-43ec-a759-73db7e361216" providerId="ADAL" clId="{A4139E9A-E1B2-3F48-A718-640B3E9181E7}" dt="2021-10-06T15:12:58.155" v="240"/>
          <ac:spMkLst>
            <pc:docMk/>
            <pc:sldMk cId="3454038312" sldId="304"/>
            <ac:spMk id="3" creationId="{EB4C2E01-0411-3B4A-BF82-D6BC8726662F}"/>
          </ac:spMkLst>
        </pc:spChg>
        <pc:picChg chg="add mod">
          <ac:chgData name="Connor Truono" userId="74de9826-f7d3-43ec-a759-73db7e361216" providerId="ADAL" clId="{A4139E9A-E1B2-3F48-A718-640B3E9181E7}" dt="2021-10-06T15:13:16.571" v="264" actId="1076"/>
          <ac:picMkLst>
            <pc:docMk/>
            <pc:sldMk cId="3454038312" sldId="304"/>
            <ac:picMk id="5" creationId="{A452F1F3-BE72-7D42-84DF-FEF060AF2360}"/>
          </ac:picMkLst>
        </pc:picChg>
      </pc:sldChg>
    </pc:docChg>
  </pc:docChgLst>
  <pc:docChgLst>
    <pc:chgData name="Walker, Douglas S" userId="817043e7-e063-4ccf-bb91-a66d0ba6010b" providerId="ADAL" clId="{F5744B34-D98D-714D-BA4A-FA432DE627B2}"/>
    <pc:docChg chg="modSld">
      <pc:chgData name="Walker, Douglas S" userId="817043e7-e063-4ccf-bb91-a66d0ba6010b" providerId="ADAL" clId="{F5744B34-D98D-714D-BA4A-FA432DE627B2}" dt="2021-10-06T16:30:11.647" v="4" actId="14100"/>
      <pc:docMkLst>
        <pc:docMk/>
      </pc:docMkLst>
      <pc:sldChg chg="modSp mod">
        <pc:chgData name="Walker, Douglas S" userId="817043e7-e063-4ccf-bb91-a66d0ba6010b" providerId="ADAL" clId="{F5744B34-D98D-714D-BA4A-FA432DE627B2}" dt="2021-10-06T16:30:11.647" v="4" actId="14100"/>
        <pc:sldMkLst>
          <pc:docMk/>
          <pc:sldMk cId="1703191525" sldId="294"/>
        </pc:sldMkLst>
        <pc:spChg chg="mod">
          <ac:chgData name="Walker, Douglas S" userId="817043e7-e063-4ccf-bb91-a66d0ba6010b" providerId="ADAL" clId="{F5744B34-D98D-714D-BA4A-FA432DE627B2}" dt="2021-10-06T16:30:11.647" v="4" actId="14100"/>
          <ac:spMkLst>
            <pc:docMk/>
            <pc:sldMk cId="1703191525" sldId="294"/>
            <ac:spMk id="8" creationId="{6F8E37CB-7B1F-4B65-BB80-2107607AF676}"/>
          </ac:spMkLst>
        </pc:spChg>
      </pc:sldChg>
    </pc:docChg>
  </pc:docChgLst>
  <pc:docChgLst>
    <pc:chgData name="Walker, Douglas S" userId="S::dwalker72@gatech.edu::817043e7-e063-4ccf-bb91-a66d0ba6010b" providerId="AD" clId="Web-{0131B88C-3D89-48FB-B799-F623BD5AC10C}"/>
    <pc:docChg chg="modSld">
      <pc:chgData name="Walker, Douglas S" userId="S::dwalker72@gatech.edu::817043e7-e063-4ccf-bb91-a66d0ba6010b" providerId="AD" clId="Web-{0131B88C-3D89-48FB-B799-F623BD5AC10C}" dt="2021-10-06T16:29:00.935" v="11" actId="20577"/>
      <pc:docMkLst>
        <pc:docMk/>
      </pc:docMkLst>
      <pc:sldChg chg="addSp modSp">
        <pc:chgData name="Walker, Douglas S" userId="S::dwalker72@gatech.edu::817043e7-e063-4ccf-bb91-a66d0ba6010b" providerId="AD" clId="Web-{0131B88C-3D89-48FB-B799-F623BD5AC10C}" dt="2021-10-06T16:29:00.935" v="11" actId="20577"/>
        <pc:sldMkLst>
          <pc:docMk/>
          <pc:sldMk cId="1703191525" sldId="294"/>
        </pc:sldMkLst>
        <pc:spChg chg="add mod">
          <ac:chgData name="Walker, Douglas S" userId="S::dwalker72@gatech.edu::817043e7-e063-4ccf-bb91-a66d0ba6010b" providerId="AD" clId="Web-{0131B88C-3D89-48FB-B799-F623BD5AC10C}" dt="2021-10-06T16:29:00.935" v="11" actId="20577"/>
          <ac:spMkLst>
            <pc:docMk/>
            <pc:sldMk cId="1703191525" sldId="294"/>
            <ac:spMk id="8" creationId="{6F8E37CB-7B1F-4B65-BB80-2107607AF676}"/>
          </ac:spMkLst>
        </pc:spChg>
      </pc:sldChg>
    </pc:docChg>
  </pc:docChgLst>
  <pc:docChgLst>
    <pc:chgData name="Connor" userId="74de9826-f7d3-43ec-a759-73db7e361216" providerId="ADAL" clId="{0E23EA12-C0C8-450E-AA29-D999CD801AD6}"/>
    <pc:docChg chg="undo custSel addSld delSld modSld sldOrd">
      <pc:chgData name="Connor" userId="74de9826-f7d3-43ec-a759-73db7e361216" providerId="ADAL" clId="{0E23EA12-C0C8-450E-AA29-D999CD801AD6}" dt="2021-11-17T19:09:32.206" v="2180" actId="20577"/>
      <pc:docMkLst>
        <pc:docMk/>
      </pc:docMkLst>
      <pc:sldChg chg="modSp mod">
        <pc:chgData name="Connor" userId="74de9826-f7d3-43ec-a759-73db7e361216" providerId="ADAL" clId="{0E23EA12-C0C8-450E-AA29-D999CD801AD6}" dt="2021-11-17T17:32:32.573" v="2135" actId="403"/>
        <pc:sldMkLst>
          <pc:docMk/>
          <pc:sldMk cId="3918840937" sldId="265"/>
        </pc:sldMkLst>
        <pc:spChg chg="mod">
          <ac:chgData name="Connor" userId="74de9826-f7d3-43ec-a759-73db7e361216" providerId="ADAL" clId="{0E23EA12-C0C8-450E-AA29-D999CD801AD6}" dt="2021-11-17T17:32:32.573" v="2135" actId="403"/>
          <ac:spMkLst>
            <pc:docMk/>
            <pc:sldMk cId="3918840937" sldId="265"/>
            <ac:spMk id="4" creationId="{A85F0AC7-C7D6-A54D-BC03-AE91B9D17E7F}"/>
          </ac:spMkLst>
        </pc:spChg>
      </pc:sldChg>
      <pc:sldChg chg="modSp mod">
        <pc:chgData name="Connor" userId="74de9826-f7d3-43ec-a759-73db7e361216" providerId="ADAL" clId="{0E23EA12-C0C8-450E-AA29-D999CD801AD6}" dt="2021-11-17T16:29:59.851" v="1445" actId="1037"/>
        <pc:sldMkLst>
          <pc:docMk/>
          <pc:sldMk cId="1410201852" sldId="270"/>
        </pc:sldMkLst>
        <pc:spChg chg="mod">
          <ac:chgData name="Connor" userId="74de9826-f7d3-43ec-a759-73db7e361216" providerId="ADAL" clId="{0E23EA12-C0C8-450E-AA29-D999CD801AD6}" dt="2021-11-17T16:29:46.001" v="1385" actId="14100"/>
          <ac:spMkLst>
            <pc:docMk/>
            <pc:sldMk cId="1410201852" sldId="270"/>
            <ac:spMk id="105" creationId="{81BF93F8-79DF-B747-8F0A-9C9E4BD34E04}"/>
          </ac:spMkLst>
        </pc:spChg>
        <pc:spChg chg="mod">
          <ac:chgData name="Connor" userId="74de9826-f7d3-43ec-a759-73db7e361216" providerId="ADAL" clId="{0E23EA12-C0C8-450E-AA29-D999CD801AD6}" dt="2021-11-17T16:29:43.161" v="1384" actId="14100"/>
          <ac:spMkLst>
            <pc:docMk/>
            <pc:sldMk cId="1410201852" sldId="270"/>
            <ac:spMk id="106" creationId="{CA1B7FDA-7853-324B-86EA-87B233495969}"/>
          </ac:spMkLst>
        </pc:spChg>
        <pc:spChg chg="mod">
          <ac:chgData name="Connor" userId="74de9826-f7d3-43ec-a759-73db7e361216" providerId="ADAL" clId="{0E23EA12-C0C8-450E-AA29-D999CD801AD6}" dt="2021-11-17T16:29:37.561" v="1382" actId="14100"/>
          <ac:spMkLst>
            <pc:docMk/>
            <pc:sldMk cId="1410201852" sldId="270"/>
            <ac:spMk id="107" creationId="{D75BDC91-7CEA-7E44-B69A-F241BA60D379}"/>
          </ac:spMkLst>
        </pc:spChg>
        <pc:spChg chg="mod">
          <ac:chgData name="Connor" userId="74de9826-f7d3-43ec-a759-73db7e361216" providerId="ADAL" clId="{0E23EA12-C0C8-450E-AA29-D999CD801AD6}" dt="2021-11-17T16:29:40.362" v="1383" actId="14100"/>
          <ac:spMkLst>
            <pc:docMk/>
            <pc:sldMk cId="1410201852" sldId="270"/>
            <ac:spMk id="108" creationId="{6EB70204-5290-D348-917A-D5A0683F7026}"/>
          </ac:spMkLst>
        </pc:spChg>
        <pc:spChg chg="mod">
          <ac:chgData name="Connor" userId="74de9826-f7d3-43ec-a759-73db7e361216" providerId="ADAL" clId="{0E23EA12-C0C8-450E-AA29-D999CD801AD6}" dt="2021-11-17T16:29:32.864" v="1381" actId="14100"/>
          <ac:spMkLst>
            <pc:docMk/>
            <pc:sldMk cId="1410201852" sldId="270"/>
            <ac:spMk id="109" creationId="{B3B93774-478D-EC4C-AB9F-25A05A9E343D}"/>
          </ac:spMkLst>
        </pc:spChg>
        <pc:grpChg chg="mod">
          <ac:chgData name="Connor" userId="74de9826-f7d3-43ec-a759-73db7e361216" providerId="ADAL" clId="{0E23EA12-C0C8-450E-AA29-D999CD801AD6}" dt="2021-11-17T16:29:59.851" v="1445" actId="1037"/>
          <ac:grpSpMkLst>
            <pc:docMk/>
            <pc:sldMk cId="1410201852" sldId="270"/>
            <ac:grpSpMk id="98" creationId="{54B22DA2-1888-164A-A89A-ED91BA025C5D}"/>
          </ac:grpSpMkLst>
        </pc:grpChg>
      </pc:sldChg>
      <pc:sldChg chg="ord">
        <pc:chgData name="Connor" userId="74de9826-f7d3-43ec-a759-73db7e361216" providerId="ADAL" clId="{0E23EA12-C0C8-450E-AA29-D999CD801AD6}" dt="2021-11-17T16:21:31.362" v="1264"/>
        <pc:sldMkLst>
          <pc:docMk/>
          <pc:sldMk cId="1373935993" sldId="281"/>
        </pc:sldMkLst>
      </pc:sldChg>
      <pc:sldChg chg="ord">
        <pc:chgData name="Connor" userId="74de9826-f7d3-43ec-a759-73db7e361216" providerId="ADAL" clId="{0E23EA12-C0C8-450E-AA29-D999CD801AD6}" dt="2021-11-17T16:21:31.362" v="1264"/>
        <pc:sldMkLst>
          <pc:docMk/>
          <pc:sldMk cId="1495498462" sldId="300"/>
        </pc:sldMkLst>
      </pc:sldChg>
      <pc:sldChg chg="ord">
        <pc:chgData name="Connor" userId="74de9826-f7d3-43ec-a759-73db7e361216" providerId="ADAL" clId="{0E23EA12-C0C8-450E-AA29-D999CD801AD6}" dt="2021-11-17T16:20:32.504" v="1262"/>
        <pc:sldMkLst>
          <pc:docMk/>
          <pc:sldMk cId="47341440" sldId="301"/>
        </pc:sldMkLst>
      </pc:sldChg>
      <pc:sldChg chg="addSp delSp modSp mod">
        <pc:chgData name="Connor" userId="74de9826-f7d3-43ec-a759-73db7e361216" providerId="ADAL" clId="{0E23EA12-C0C8-450E-AA29-D999CD801AD6}" dt="2021-11-17T19:09:32.206" v="2180" actId="20577"/>
        <pc:sldMkLst>
          <pc:docMk/>
          <pc:sldMk cId="1458190403" sldId="303"/>
        </pc:sldMkLst>
        <pc:spChg chg="mod">
          <ac:chgData name="Connor" userId="74de9826-f7d3-43ec-a759-73db7e361216" providerId="ADAL" clId="{0E23EA12-C0C8-450E-AA29-D999CD801AD6}" dt="2021-11-17T19:09:32.206" v="2180" actId="20577"/>
          <ac:spMkLst>
            <pc:docMk/>
            <pc:sldMk cId="1458190403" sldId="303"/>
            <ac:spMk id="2" creationId="{21788044-8E33-BC46-A1F9-1DCDB12CBB41}"/>
          </ac:spMkLst>
        </pc:spChg>
        <pc:spChg chg="add mod">
          <ac:chgData name="Connor" userId="74de9826-f7d3-43ec-a759-73db7e361216" providerId="ADAL" clId="{0E23EA12-C0C8-450E-AA29-D999CD801AD6}" dt="2021-11-17T16:17:15.070" v="1260" actId="164"/>
          <ac:spMkLst>
            <pc:docMk/>
            <pc:sldMk cId="1458190403" sldId="303"/>
            <ac:spMk id="3" creationId="{E8F42146-1CFC-4989-B1F1-0F6805792AD0}"/>
          </ac:spMkLst>
        </pc:spChg>
        <pc:grpChg chg="add mod">
          <ac:chgData name="Connor" userId="74de9826-f7d3-43ec-a759-73db7e361216" providerId="ADAL" clId="{0E23EA12-C0C8-450E-AA29-D999CD801AD6}" dt="2021-11-17T16:17:15.070" v="1260" actId="164"/>
          <ac:grpSpMkLst>
            <pc:docMk/>
            <pc:sldMk cId="1458190403" sldId="303"/>
            <ac:grpSpMk id="5" creationId="{AE796297-8CAC-4D7C-8BAE-1E4ED9BD7D0B}"/>
          </ac:grpSpMkLst>
        </pc:grpChg>
        <pc:picChg chg="del">
          <ac:chgData name="Connor" userId="74de9826-f7d3-43ec-a759-73db7e361216" providerId="ADAL" clId="{0E23EA12-C0C8-450E-AA29-D999CD801AD6}" dt="2021-11-17T14:54:05.095" v="0" actId="478"/>
          <ac:picMkLst>
            <pc:docMk/>
            <pc:sldMk cId="1458190403" sldId="303"/>
            <ac:picMk id="6" creationId="{E64698BD-D976-6C47-8589-393A640E1AFA}"/>
          </ac:picMkLst>
        </pc:picChg>
        <pc:picChg chg="add mod">
          <ac:chgData name="Connor" userId="74de9826-f7d3-43ec-a759-73db7e361216" providerId="ADAL" clId="{0E23EA12-C0C8-450E-AA29-D999CD801AD6}" dt="2021-11-17T16:17:15.070" v="1260" actId="164"/>
          <ac:picMkLst>
            <pc:docMk/>
            <pc:sldMk cId="1458190403" sldId="303"/>
            <ac:picMk id="1026" creationId="{8877D6D4-489B-4668-842E-A244DB22A8DD}"/>
          </ac:picMkLst>
        </pc:picChg>
      </pc:sldChg>
      <pc:sldChg chg="addSp delSp modSp add del mod delAnim modAnim">
        <pc:chgData name="Connor" userId="74de9826-f7d3-43ec-a759-73db7e361216" providerId="ADAL" clId="{0E23EA12-C0C8-450E-AA29-D999CD801AD6}" dt="2021-11-17T19:09:19.528" v="2159"/>
        <pc:sldMkLst>
          <pc:docMk/>
          <pc:sldMk cId="3454038312" sldId="304"/>
        </pc:sldMkLst>
        <pc:spChg chg="mod">
          <ac:chgData name="Connor" userId="74de9826-f7d3-43ec-a759-73db7e361216" providerId="ADAL" clId="{0E23EA12-C0C8-450E-AA29-D999CD801AD6}" dt="2021-11-17T18:52:21.629" v="2154" actId="20577"/>
          <ac:spMkLst>
            <pc:docMk/>
            <pc:sldMk cId="3454038312" sldId="304"/>
            <ac:spMk id="2" creationId="{53BF8DE7-CFFB-6E4B-9CC8-C5DB3E7A0042}"/>
          </ac:spMkLst>
        </pc:spChg>
        <pc:spChg chg="add del mod">
          <ac:chgData name="Connor" userId="74de9826-f7d3-43ec-a759-73db7e361216" providerId="ADAL" clId="{0E23EA12-C0C8-450E-AA29-D999CD801AD6}" dt="2021-11-17T18:52:13.398" v="2140" actId="478"/>
          <ac:spMkLst>
            <pc:docMk/>
            <pc:sldMk cId="3454038312" sldId="304"/>
            <ac:spMk id="6" creationId="{BF30B1FF-05CD-457E-9237-31B8889D563B}"/>
          </ac:spMkLst>
        </pc:spChg>
        <pc:picChg chg="del">
          <ac:chgData name="Connor" userId="74de9826-f7d3-43ec-a759-73db7e361216" providerId="ADAL" clId="{0E23EA12-C0C8-450E-AA29-D999CD801AD6}" dt="2021-11-17T18:51:55.341" v="2136" actId="478"/>
          <ac:picMkLst>
            <pc:docMk/>
            <pc:sldMk cId="3454038312" sldId="304"/>
            <ac:picMk id="5" creationId="{A452F1F3-BE72-7D42-84DF-FEF060AF2360}"/>
          </ac:picMkLst>
        </pc:picChg>
        <pc:picChg chg="add del mod">
          <ac:chgData name="Connor" userId="74de9826-f7d3-43ec-a759-73db7e361216" providerId="ADAL" clId="{0E23EA12-C0C8-450E-AA29-D999CD801AD6}" dt="2021-11-17T19:01:40.089" v="2157" actId="478"/>
          <ac:picMkLst>
            <pc:docMk/>
            <pc:sldMk cId="3454038312" sldId="304"/>
            <ac:picMk id="7" creationId="{F551C808-45E4-4AA3-8166-7246D4C84CC0}"/>
          </ac:picMkLst>
        </pc:picChg>
      </pc:sldChg>
      <pc:sldChg chg="ord">
        <pc:chgData name="Connor" userId="74de9826-f7d3-43ec-a759-73db7e361216" providerId="ADAL" clId="{0E23EA12-C0C8-450E-AA29-D999CD801AD6}" dt="2021-11-17T16:12:01.857" v="1254"/>
        <pc:sldMkLst>
          <pc:docMk/>
          <pc:sldMk cId="2324521223" sldId="311"/>
        </pc:sldMkLst>
      </pc:sldChg>
      <pc:sldChg chg="addSp delSp modSp new mod ord">
        <pc:chgData name="Connor" userId="74de9826-f7d3-43ec-a759-73db7e361216" providerId="ADAL" clId="{0E23EA12-C0C8-450E-AA29-D999CD801AD6}" dt="2021-11-17T17:30:56.422" v="2030" actId="1036"/>
        <pc:sldMkLst>
          <pc:docMk/>
          <pc:sldMk cId="1247159957" sldId="314"/>
        </pc:sldMkLst>
        <pc:spChg chg="mod">
          <ac:chgData name="Connor" userId="74de9826-f7d3-43ec-a759-73db7e361216" providerId="ADAL" clId="{0E23EA12-C0C8-450E-AA29-D999CD801AD6}" dt="2021-11-17T15:46:42.277" v="62" actId="20577"/>
          <ac:spMkLst>
            <pc:docMk/>
            <pc:sldMk cId="1247159957" sldId="314"/>
            <ac:spMk id="2" creationId="{0EA17FEA-2316-4C64-9217-B3B907971BE6}"/>
          </ac:spMkLst>
        </pc:spChg>
        <pc:spChg chg="del">
          <ac:chgData name="Connor" userId="74de9826-f7d3-43ec-a759-73db7e361216" providerId="ADAL" clId="{0E23EA12-C0C8-450E-AA29-D999CD801AD6}" dt="2021-11-17T15:48:34.230" v="64" actId="478"/>
          <ac:spMkLst>
            <pc:docMk/>
            <pc:sldMk cId="1247159957" sldId="314"/>
            <ac:spMk id="3" creationId="{8F0D259D-E37E-4CE2-A276-DCF963A691EF}"/>
          </ac:spMkLst>
        </pc:spChg>
        <pc:spChg chg="add mod">
          <ac:chgData name="Connor" userId="74de9826-f7d3-43ec-a759-73db7e361216" providerId="ADAL" clId="{0E23EA12-C0C8-450E-AA29-D999CD801AD6}" dt="2021-11-17T15:57:20.599" v="452" actId="164"/>
          <ac:spMkLst>
            <pc:docMk/>
            <pc:sldMk cId="1247159957" sldId="314"/>
            <ac:spMk id="5" creationId="{36DE15E6-B673-4654-A644-62321C87BD23}"/>
          </ac:spMkLst>
        </pc:spChg>
        <pc:spChg chg="add mod">
          <ac:chgData name="Connor" userId="74de9826-f7d3-43ec-a759-73db7e361216" providerId="ADAL" clId="{0E23EA12-C0C8-450E-AA29-D999CD801AD6}" dt="2021-11-17T15:57:20.599" v="452" actId="164"/>
          <ac:spMkLst>
            <pc:docMk/>
            <pc:sldMk cId="1247159957" sldId="314"/>
            <ac:spMk id="6" creationId="{3CA3E5B2-F784-45BD-B109-554C8ABB09A6}"/>
          </ac:spMkLst>
        </pc:spChg>
        <pc:spChg chg="add mod">
          <ac:chgData name="Connor" userId="74de9826-f7d3-43ec-a759-73db7e361216" providerId="ADAL" clId="{0E23EA12-C0C8-450E-AA29-D999CD801AD6}" dt="2021-11-17T16:06:28.491" v="1178" actId="114"/>
          <ac:spMkLst>
            <pc:docMk/>
            <pc:sldMk cId="1247159957" sldId="314"/>
            <ac:spMk id="7" creationId="{9395B607-FE77-41A8-855A-43CDFC4EB57A}"/>
          </ac:spMkLst>
        </pc:spChg>
        <pc:spChg chg="add mod">
          <ac:chgData name="Connor" userId="74de9826-f7d3-43ec-a759-73db7e361216" providerId="ADAL" clId="{0E23EA12-C0C8-450E-AA29-D999CD801AD6}" dt="2021-11-17T16:06:32.762" v="1179" actId="114"/>
          <ac:spMkLst>
            <pc:docMk/>
            <pc:sldMk cId="1247159957" sldId="314"/>
            <ac:spMk id="8" creationId="{1170B19D-8676-47A1-85AF-767B52278D99}"/>
          </ac:spMkLst>
        </pc:spChg>
        <pc:spChg chg="add mod">
          <ac:chgData name="Connor" userId="74de9826-f7d3-43ec-a759-73db7e361216" providerId="ADAL" clId="{0E23EA12-C0C8-450E-AA29-D999CD801AD6}" dt="2021-11-17T15:59:45.896" v="586" actId="164"/>
          <ac:spMkLst>
            <pc:docMk/>
            <pc:sldMk cId="1247159957" sldId="314"/>
            <ac:spMk id="9" creationId="{F0774348-DFF4-4C80-A8A0-06171E2EC020}"/>
          </ac:spMkLst>
        </pc:spChg>
        <pc:spChg chg="add del mod">
          <ac:chgData name="Connor" userId="74de9826-f7d3-43ec-a759-73db7e361216" providerId="ADAL" clId="{0E23EA12-C0C8-450E-AA29-D999CD801AD6}" dt="2021-11-17T15:57:54" v="455" actId="478"/>
          <ac:spMkLst>
            <pc:docMk/>
            <pc:sldMk cId="1247159957" sldId="314"/>
            <ac:spMk id="11" creationId="{76E91098-09BC-46CD-9E62-E063DF3A3B00}"/>
          </ac:spMkLst>
        </pc:spChg>
        <pc:spChg chg="add mod">
          <ac:chgData name="Connor" userId="74de9826-f7d3-43ec-a759-73db7e361216" providerId="ADAL" clId="{0E23EA12-C0C8-450E-AA29-D999CD801AD6}" dt="2021-11-17T16:06:41.118" v="1180" actId="114"/>
          <ac:spMkLst>
            <pc:docMk/>
            <pc:sldMk cId="1247159957" sldId="314"/>
            <ac:spMk id="12" creationId="{C7BFEC44-8DA3-4EEC-B37C-81572A7BF3DD}"/>
          </ac:spMkLst>
        </pc:spChg>
        <pc:spChg chg="mod topLvl">
          <ac:chgData name="Connor" userId="74de9826-f7d3-43ec-a759-73db7e361216" providerId="ADAL" clId="{0E23EA12-C0C8-450E-AA29-D999CD801AD6}" dt="2021-11-17T16:01:11.159" v="619" actId="164"/>
          <ac:spMkLst>
            <pc:docMk/>
            <pc:sldMk cId="1247159957" sldId="314"/>
            <ac:spMk id="15" creationId="{882E412F-2C2B-4B37-96D8-38BEB8B5D018}"/>
          </ac:spMkLst>
        </pc:spChg>
        <pc:spChg chg="mod topLvl">
          <ac:chgData name="Connor" userId="74de9826-f7d3-43ec-a759-73db7e361216" providerId="ADAL" clId="{0E23EA12-C0C8-450E-AA29-D999CD801AD6}" dt="2021-11-17T16:06:47.073" v="1181" actId="114"/>
          <ac:spMkLst>
            <pc:docMk/>
            <pc:sldMk cId="1247159957" sldId="314"/>
            <ac:spMk id="16" creationId="{A1AA9BA4-D489-4DB5-BF13-EC626B30D46C}"/>
          </ac:spMkLst>
        </pc:spChg>
        <pc:spChg chg="mod topLvl">
          <ac:chgData name="Connor" userId="74de9826-f7d3-43ec-a759-73db7e361216" providerId="ADAL" clId="{0E23EA12-C0C8-450E-AA29-D999CD801AD6}" dt="2021-11-17T16:06:50.900" v="1182" actId="114"/>
          <ac:spMkLst>
            <pc:docMk/>
            <pc:sldMk cId="1247159957" sldId="314"/>
            <ac:spMk id="17" creationId="{A93B48C2-98E8-44DA-BD4A-10D19A9F4DD1}"/>
          </ac:spMkLst>
        </pc:spChg>
        <pc:spChg chg="mod topLvl">
          <ac:chgData name="Connor" userId="74de9826-f7d3-43ec-a759-73db7e361216" providerId="ADAL" clId="{0E23EA12-C0C8-450E-AA29-D999CD801AD6}" dt="2021-11-17T16:06:55.769" v="1183" actId="114"/>
          <ac:spMkLst>
            <pc:docMk/>
            <pc:sldMk cId="1247159957" sldId="314"/>
            <ac:spMk id="18" creationId="{BD0200CD-0D0E-4000-A44D-17AD239A7E43}"/>
          </ac:spMkLst>
        </pc:spChg>
        <pc:spChg chg="add mod">
          <ac:chgData name="Connor" userId="74de9826-f7d3-43ec-a759-73db7e361216" providerId="ADAL" clId="{0E23EA12-C0C8-450E-AA29-D999CD801AD6}" dt="2021-11-17T16:05:31.314" v="1073" actId="20577"/>
          <ac:spMkLst>
            <pc:docMk/>
            <pc:sldMk cId="1247159957" sldId="314"/>
            <ac:spMk id="19" creationId="{9A3B2FBF-25F2-41A5-8DF1-3E37056BD3A5}"/>
          </ac:spMkLst>
        </pc:spChg>
        <pc:spChg chg="add mod">
          <ac:chgData name="Connor" userId="74de9826-f7d3-43ec-a759-73db7e361216" providerId="ADAL" clId="{0E23EA12-C0C8-450E-AA29-D999CD801AD6}" dt="2021-11-17T17:30:56.422" v="2030" actId="1036"/>
          <ac:spMkLst>
            <pc:docMk/>
            <pc:sldMk cId="1247159957" sldId="314"/>
            <ac:spMk id="29" creationId="{5DBDDD94-5041-4EAE-B4F9-796B2CCBE573}"/>
          </ac:spMkLst>
        </pc:spChg>
        <pc:spChg chg="add mod">
          <ac:chgData name="Connor" userId="74de9826-f7d3-43ec-a759-73db7e361216" providerId="ADAL" clId="{0E23EA12-C0C8-450E-AA29-D999CD801AD6}" dt="2021-11-17T16:11:15.905" v="1252" actId="403"/>
          <ac:spMkLst>
            <pc:docMk/>
            <pc:sldMk cId="1247159957" sldId="314"/>
            <ac:spMk id="30" creationId="{EC184C9B-7170-44F6-8B2D-6E1018AA7248}"/>
          </ac:spMkLst>
        </pc:spChg>
        <pc:grpChg chg="add mod">
          <ac:chgData name="Connor" userId="74de9826-f7d3-43ec-a759-73db7e361216" providerId="ADAL" clId="{0E23EA12-C0C8-450E-AA29-D999CD801AD6}" dt="2021-11-17T16:00:05.011" v="589" actId="1076"/>
          <ac:grpSpMkLst>
            <pc:docMk/>
            <pc:sldMk cId="1247159957" sldId="314"/>
            <ac:grpSpMk id="10" creationId="{83C7106C-20CE-45A5-9CD7-27E20EECEED7}"/>
          </ac:grpSpMkLst>
        </pc:grpChg>
        <pc:grpChg chg="add mod">
          <ac:chgData name="Connor" userId="74de9826-f7d3-43ec-a759-73db7e361216" providerId="ADAL" clId="{0E23EA12-C0C8-450E-AA29-D999CD801AD6}" dt="2021-11-17T16:07:28.319" v="1187" actId="1076"/>
          <ac:grpSpMkLst>
            <pc:docMk/>
            <pc:sldMk cId="1247159957" sldId="314"/>
            <ac:grpSpMk id="13" creationId="{96F231D1-7AD0-4A31-9C46-067CF18CB212}"/>
          </ac:grpSpMkLst>
        </pc:grpChg>
        <pc:grpChg chg="add del mod">
          <ac:chgData name="Connor" userId="74de9826-f7d3-43ec-a759-73db7e361216" providerId="ADAL" clId="{0E23EA12-C0C8-450E-AA29-D999CD801AD6}" dt="2021-11-17T16:01:01.566" v="616" actId="165"/>
          <ac:grpSpMkLst>
            <pc:docMk/>
            <pc:sldMk cId="1247159957" sldId="314"/>
            <ac:grpSpMk id="14" creationId="{245210CC-D6E5-42B2-9DEF-18E509B67B27}"/>
          </ac:grpSpMkLst>
        </pc:grpChg>
        <pc:grpChg chg="add mod">
          <ac:chgData name="Connor" userId="74de9826-f7d3-43ec-a759-73db7e361216" providerId="ADAL" clId="{0E23EA12-C0C8-450E-AA29-D999CD801AD6}" dt="2021-11-17T16:01:08.240" v="618" actId="338"/>
          <ac:grpSpMkLst>
            <pc:docMk/>
            <pc:sldMk cId="1247159957" sldId="314"/>
            <ac:grpSpMk id="20" creationId="{F4FDE895-DB55-40FD-B7EA-F19847BFAEC5}"/>
          </ac:grpSpMkLst>
        </pc:grpChg>
        <pc:grpChg chg="add mod">
          <ac:chgData name="Connor" userId="74de9826-f7d3-43ec-a759-73db7e361216" providerId="ADAL" clId="{0E23EA12-C0C8-450E-AA29-D999CD801AD6}" dt="2021-11-17T16:07:28.319" v="1187" actId="1076"/>
          <ac:grpSpMkLst>
            <pc:docMk/>
            <pc:sldMk cId="1247159957" sldId="314"/>
            <ac:grpSpMk id="21" creationId="{60E96C64-5D22-48EB-91CD-A35A9CC55122}"/>
          </ac:grpSpMkLst>
        </pc:grpChg>
        <pc:cxnChg chg="add del mod">
          <ac:chgData name="Connor" userId="74de9826-f7d3-43ec-a759-73db7e361216" providerId="ADAL" clId="{0E23EA12-C0C8-450E-AA29-D999CD801AD6}" dt="2021-11-17T16:08:46.022" v="1194" actId="478"/>
          <ac:cxnSpMkLst>
            <pc:docMk/>
            <pc:sldMk cId="1247159957" sldId="314"/>
            <ac:cxnSpMk id="23" creationId="{8CEB5DEB-5F3F-4542-AA45-F934028B766E}"/>
          </ac:cxnSpMkLst>
        </pc:cxnChg>
      </pc:sldChg>
      <pc:sldChg chg="addSp delSp modSp new mod">
        <pc:chgData name="Connor" userId="74de9826-f7d3-43ec-a759-73db7e361216" providerId="ADAL" clId="{0E23EA12-C0C8-450E-AA29-D999CD801AD6}" dt="2021-11-17T17:00:08.128" v="1548" actId="1076"/>
        <pc:sldMkLst>
          <pc:docMk/>
          <pc:sldMk cId="1921555570" sldId="315"/>
        </pc:sldMkLst>
        <pc:spChg chg="mod">
          <ac:chgData name="Connor" userId="74de9826-f7d3-43ec-a759-73db7e361216" providerId="ADAL" clId="{0E23EA12-C0C8-450E-AA29-D999CD801AD6}" dt="2021-11-17T16:21:51.210" v="1325" actId="20577"/>
          <ac:spMkLst>
            <pc:docMk/>
            <pc:sldMk cId="1921555570" sldId="315"/>
            <ac:spMk id="2" creationId="{777237C1-70E6-4995-947F-F8B0B7362283}"/>
          </ac:spMkLst>
        </pc:spChg>
        <pc:spChg chg="del">
          <ac:chgData name="Connor" userId="74de9826-f7d3-43ec-a759-73db7e361216" providerId="ADAL" clId="{0E23EA12-C0C8-450E-AA29-D999CD801AD6}" dt="2021-11-17T16:22:06.110" v="1330" actId="478"/>
          <ac:spMkLst>
            <pc:docMk/>
            <pc:sldMk cId="1921555570" sldId="315"/>
            <ac:spMk id="3" creationId="{C0BE0DE3-CA84-4422-92FD-2685AA0DED78}"/>
          </ac:spMkLst>
        </pc:spChg>
        <pc:picChg chg="add del mod modCrop">
          <ac:chgData name="Connor" userId="74de9826-f7d3-43ec-a759-73db7e361216" providerId="ADAL" clId="{0E23EA12-C0C8-450E-AA29-D999CD801AD6}" dt="2021-11-17T16:59:57.746" v="1545" actId="478"/>
          <ac:picMkLst>
            <pc:docMk/>
            <pc:sldMk cId="1921555570" sldId="315"/>
            <ac:picMk id="5" creationId="{0348FAB5-CF50-41FD-BC01-3233ED2E53CE}"/>
          </ac:picMkLst>
        </pc:picChg>
        <pc:picChg chg="add mod modCrop">
          <ac:chgData name="Connor" userId="74de9826-f7d3-43ec-a759-73db7e361216" providerId="ADAL" clId="{0E23EA12-C0C8-450E-AA29-D999CD801AD6}" dt="2021-11-17T16:26:08.163" v="1347" actId="1076"/>
          <ac:picMkLst>
            <pc:docMk/>
            <pc:sldMk cId="1921555570" sldId="315"/>
            <ac:picMk id="7" creationId="{777516B7-A536-40E6-948C-FED0B62A0B51}"/>
          </ac:picMkLst>
        </pc:picChg>
        <pc:picChg chg="add del mod">
          <ac:chgData name="Connor" userId="74de9826-f7d3-43ec-a759-73db7e361216" providerId="ADAL" clId="{0E23EA12-C0C8-450E-AA29-D999CD801AD6}" dt="2021-11-17T16:59:49.251" v="1541" actId="478"/>
          <ac:picMkLst>
            <pc:docMk/>
            <pc:sldMk cId="1921555570" sldId="315"/>
            <ac:picMk id="9" creationId="{E9A7CC75-430D-4F68-80CF-1278E276699A}"/>
          </ac:picMkLst>
        </pc:picChg>
        <pc:picChg chg="add mod">
          <ac:chgData name="Connor" userId="74de9826-f7d3-43ec-a759-73db7e361216" providerId="ADAL" clId="{0E23EA12-C0C8-450E-AA29-D999CD801AD6}" dt="2021-11-17T17:00:08.128" v="1548" actId="1076"/>
          <ac:picMkLst>
            <pc:docMk/>
            <pc:sldMk cId="1921555570" sldId="315"/>
            <ac:picMk id="11" creationId="{6C726774-3CEF-43A9-A385-62B0A124E726}"/>
          </ac:picMkLst>
        </pc:picChg>
      </pc:sldChg>
      <pc:sldChg chg="addSp modSp new mod">
        <pc:chgData name="Connor" userId="74de9826-f7d3-43ec-a759-73db7e361216" providerId="ADAL" clId="{0E23EA12-C0C8-450E-AA29-D999CD801AD6}" dt="2021-11-17T17:29:52.803" v="2027" actId="1076"/>
        <pc:sldMkLst>
          <pc:docMk/>
          <pc:sldMk cId="3945202404" sldId="316"/>
        </pc:sldMkLst>
        <pc:spChg chg="mod">
          <ac:chgData name="Connor" userId="74de9826-f7d3-43ec-a759-73db7e361216" providerId="ADAL" clId="{0E23EA12-C0C8-450E-AA29-D999CD801AD6}" dt="2021-11-17T16:33:52.451" v="1465" actId="20577"/>
          <ac:spMkLst>
            <pc:docMk/>
            <pc:sldMk cId="3945202404" sldId="316"/>
            <ac:spMk id="2" creationId="{8DB8B1B4-9A96-4E89-809F-E3308D68099F}"/>
          </ac:spMkLst>
        </pc:spChg>
        <pc:picChg chg="add mod">
          <ac:chgData name="Connor" userId="74de9826-f7d3-43ec-a759-73db7e361216" providerId="ADAL" clId="{0E23EA12-C0C8-450E-AA29-D999CD801AD6}" dt="2021-11-17T17:29:52.803" v="2027" actId="1076"/>
          <ac:picMkLst>
            <pc:docMk/>
            <pc:sldMk cId="3945202404" sldId="316"/>
            <ac:picMk id="6" creationId="{2009319C-88C6-4486-907C-48A0F2F41F52}"/>
          </ac:picMkLst>
        </pc:picChg>
        <pc:picChg chg="mod">
          <ac:chgData name="Connor" userId="74de9826-f7d3-43ec-a759-73db7e361216" providerId="ADAL" clId="{0E23EA12-C0C8-450E-AA29-D999CD801AD6}" dt="2021-11-17T17:29:45.190" v="2023" actId="1076"/>
          <ac:picMkLst>
            <pc:docMk/>
            <pc:sldMk cId="3945202404" sldId="316"/>
            <ac:picMk id="1026" creationId="{B4AB4A8B-D5D0-5E46-B2F6-267F087294B5}"/>
          </ac:picMkLst>
        </pc:picChg>
      </pc:sldChg>
      <pc:sldChg chg="addSp delSp modSp new mod modNotesTx">
        <pc:chgData name="Connor" userId="74de9826-f7d3-43ec-a759-73db7e361216" providerId="ADAL" clId="{0E23EA12-C0C8-450E-AA29-D999CD801AD6}" dt="2021-11-17T17:10:53.961" v="1867" actId="20577"/>
        <pc:sldMkLst>
          <pc:docMk/>
          <pc:sldMk cId="2835859516" sldId="317"/>
        </pc:sldMkLst>
        <pc:spChg chg="mod">
          <ac:chgData name="Connor" userId="74de9826-f7d3-43ec-a759-73db7e361216" providerId="ADAL" clId="{0E23EA12-C0C8-450E-AA29-D999CD801AD6}" dt="2021-11-17T16:34:04.699" v="1511" actId="20577"/>
          <ac:spMkLst>
            <pc:docMk/>
            <pc:sldMk cId="2835859516" sldId="317"/>
            <ac:spMk id="2" creationId="{C2028995-CF70-4364-9B73-D9E8D48F4625}"/>
          </ac:spMkLst>
        </pc:spChg>
        <pc:spChg chg="del">
          <ac:chgData name="Connor" userId="74de9826-f7d3-43ec-a759-73db7e361216" providerId="ADAL" clId="{0E23EA12-C0C8-450E-AA29-D999CD801AD6}" dt="2021-11-17T17:02:47.312" v="1549"/>
          <ac:spMkLst>
            <pc:docMk/>
            <pc:sldMk cId="2835859516" sldId="317"/>
            <ac:spMk id="3" creationId="{89A5F526-E67D-4D1E-8519-D42B66D1EFBD}"/>
          </ac:spMkLst>
        </pc:spChg>
        <pc:spChg chg="add del mod">
          <ac:chgData name="Connor" userId="74de9826-f7d3-43ec-a759-73db7e361216" providerId="ADAL" clId="{0E23EA12-C0C8-450E-AA29-D999CD801AD6}" dt="2021-11-17T17:08:19.823" v="1587" actId="478"/>
          <ac:spMkLst>
            <pc:docMk/>
            <pc:sldMk cId="2835859516" sldId="317"/>
            <ac:spMk id="8" creationId="{68F6E4D2-B292-41E7-BB3D-8196E185A503}"/>
          </ac:spMkLst>
        </pc:spChg>
        <pc:spChg chg="add mod">
          <ac:chgData name="Connor" userId="74de9826-f7d3-43ec-a759-73db7e361216" providerId="ADAL" clId="{0E23EA12-C0C8-450E-AA29-D999CD801AD6}" dt="2021-11-17T17:10:15.860" v="1723" actId="1036"/>
          <ac:spMkLst>
            <pc:docMk/>
            <pc:sldMk cId="2835859516" sldId="317"/>
            <ac:spMk id="13" creationId="{0D50A461-5D55-4AF8-9423-52CE60AE5B2B}"/>
          </ac:spMkLst>
        </pc:spChg>
        <pc:spChg chg="add mod">
          <ac:chgData name="Connor" userId="74de9826-f7d3-43ec-a759-73db7e361216" providerId="ADAL" clId="{0E23EA12-C0C8-450E-AA29-D999CD801AD6}" dt="2021-11-17T17:10:09.457" v="1719" actId="404"/>
          <ac:spMkLst>
            <pc:docMk/>
            <pc:sldMk cId="2835859516" sldId="317"/>
            <ac:spMk id="14" creationId="{3F5713FB-FC19-447D-8A86-48C159EF8586}"/>
          </ac:spMkLst>
        </pc:spChg>
        <pc:graphicFrameChg chg="add del mod modGraphic">
          <ac:chgData name="Connor" userId="74de9826-f7d3-43ec-a759-73db7e361216" providerId="ADAL" clId="{0E23EA12-C0C8-450E-AA29-D999CD801AD6}" dt="2021-11-17T17:06:01.063" v="1567" actId="478"/>
          <ac:graphicFrameMkLst>
            <pc:docMk/>
            <pc:sldMk cId="2835859516" sldId="317"/>
            <ac:graphicFrameMk id="5" creationId="{4FF1D819-B459-49F6-A43E-D9D8B06BE09B}"/>
          </ac:graphicFrameMkLst>
        </pc:graphicFrameChg>
        <pc:graphicFrameChg chg="add del mod modGraphic">
          <ac:chgData name="Connor" userId="74de9826-f7d3-43ec-a759-73db7e361216" providerId="ADAL" clId="{0E23EA12-C0C8-450E-AA29-D999CD801AD6}" dt="2021-11-17T17:06:00.115" v="1566" actId="478"/>
          <ac:graphicFrameMkLst>
            <pc:docMk/>
            <pc:sldMk cId="2835859516" sldId="317"/>
            <ac:graphicFrameMk id="6" creationId="{5E64B330-9B04-484E-AFAF-6E29A8013901}"/>
          </ac:graphicFrameMkLst>
        </pc:graphicFrameChg>
        <pc:picChg chg="add mod">
          <ac:chgData name="Connor" userId="74de9826-f7d3-43ec-a759-73db7e361216" providerId="ADAL" clId="{0E23EA12-C0C8-450E-AA29-D999CD801AD6}" dt="2021-11-17T17:07:45.030" v="1576" actId="14100"/>
          <ac:picMkLst>
            <pc:docMk/>
            <pc:sldMk cId="2835859516" sldId="317"/>
            <ac:picMk id="10" creationId="{9C4AC7C4-FB4E-4C2E-956A-08287AF5897D}"/>
          </ac:picMkLst>
        </pc:picChg>
        <pc:picChg chg="add mod">
          <ac:chgData name="Connor" userId="74de9826-f7d3-43ec-a759-73db7e361216" providerId="ADAL" clId="{0E23EA12-C0C8-450E-AA29-D999CD801AD6}" dt="2021-11-17T17:07:52.204" v="1585" actId="1036"/>
          <ac:picMkLst>
            <pc:docMk/>
            <pc:sldMk cId="2835859516" sldId="317"/>
            <ac:picMk id="12" creationId="{79ECB779-3323-456F-AB16-CA4DFEE25A56}"/>
          </ac:picMkLst>
        </pc:picChg>
      </pc:sldChg>
      <pc:sldChg chg="modSp new mod">
        <pc:chgData name="Connor" userId="74de9826-f7d3-43ec-a759-73db7e361216" providerId="ADAL" clId="{0E23EA12-C0C8-450E-AA29-D999CD801AD6}" dt="2021-11-17T17:29:33.534" v="2022" actId="20577"/>
        <pc:sldMkLst>
          <pc:docMk/>
          <pc:sldMk cId="1760908982" sldId="318"/>
        </pc:sldMkLst>
        <pc:spChg chg="mod">
          <ac:chgData name="Connor" userId="74de9826-f7d3-43ec-a759-73db7e361216" providerId="ADAL" clId="{0E23EA12-C0C8-450E-AA29-D999CD801AD6}" dt="2021-11-17T16:34:13.111" v="1537" actId="20577"/>
          <ac:spMkLst>
            <pc:docMk/>
            <pc:sldMk cId="1760908982" sldId="318"/>
            <ac:spMk id="2" creationId="{A024BCE2-70E0-48CB-8D64-CF6CBA19966E}"/>
          </ac:spMkLst>
        </pc:spChg>
        <pc:spChg chg="mod">
          <ac:chgData name="Connor" userId="74de9826-f7d3-43ec-a759-73db7e361216" providerId="ADAL" clId="{0E23EA12-C0C8-450E-AA29-D999CD801AD6}" dt="2021-11-17T17:29:33.534" v="2022" actId="20577"/>
          <ac:spMkLst>
            <pc:docMk/>
            <pc:sldMk cId="1760908982" sldId="318"/>
            <ac:spMk id="3" creationId="{D0B811DC-750B-4E60-B010-6BBB2D3139E0}"/>
          </ac:spMkLst>
        </pc:spChg>
      </pc:sldChg>
    </pc:docChg>
  </pc:docChgLst>
  <pc:docChgLst>
    <pc:chgData name="Galant, Andrew D" userId="S::agalant3@gatech.edu::d04d53bd-9572-42f6-9ee0-272fc19a0f0b" providerId="AD" clId="Web-{750D9138-15D8-46A5-AE2F-8BA5551E25A7}"/>
    <pc:docChg chg="addSld modSld">
      <pc:chgData name="Galant, Andrew D" userId="S::agalant3@gatech.edu::d04d53bd-9572-42f6-9ee0-272fc19a0f0b" providerId="AD" clId="Web-{750D9138-15D8-46A5-AE2F-8BA5551E25A7}" dt="2021-10-31T17:25:39.995" v="93" actId="1076"/>
      <pc:docMkLst>
        <pc:docMk/>
      </pc:docMkLst>
      <pc:sldChg chg="addSp delSp modSp add replId">
        <pc:chgData name="Galant, Andrew D" userId="S::agalant3@gatech.edu::d04d53bd-9572-42f6-9ee0-272fc19a0f0b" providerId="AD" clId="Web-{750D9138-15D8-46A5-AE2F-8BA5551E25A7}" dt="2021-10-31T17:25:39.995" v="93" actId="1076"/>
        <pc:sldMkLst>
          <pc:docMk/>
          <pc:sldMk cId="4198445744" sldId="312"/>
        </pc:sldMkLst>
        <pc:spChg chg="mod">
          <ac:chgData name="Galant, Andrew D" userId="S::agalant3@gatech.edu::d04d53bd-9572-42f6-9ee0-272fc19a0f0b" providerId="AD" clId="Web-{750D9138-15D8-46A5-AE2F-8BA5551E25A7}" dt="2021-10-31T17:22:44.767" v="28" actId="20577"/>
          <ac:spMkLst>
            <pc:docMk/>
            <pc:sldMk cId="4198445744" sldId="312"/>
            <ac:spMk id="2" creationId="{AA80A690-4ED2-472C-ADF3-C300E6288B0D}"/>
          </ac:spMkLst>
        </pc:spChg>
        <pc:spChg chg="add del">
          <ac:chgData name="Galant, Andrew D" userId="S::agalant3@gatech.edu::d04d53bd-9572-42f6-9ee0-272fc19a0f0b" providerId="AD" clId="Web-{750D9138-15D8-46A5-AE2F-8BA5551E25A7}" dt="2021-10-31T17:24:41.867" v="72"/>
          <ac:spMkLst>
            <pc:docMk/>
            <pc:sldMk cId="4198445744" sldId="312"/>
            <ac:spMk id="14" creationId="{E8D5E82B-5490-4C9F-9CBF-1016CC049B18}"/>
          </ac:spMkLst>
        </pc:spChg>
        <pc:spChg chg="add mod">
          <ac:chgData name="Galant, Andrew D" userId="S::agalant3@gatech.edu::d04d53bd-9572-42f6-9ee0-272fc19a0f0b" providerId="AD" clId="Web-{750D9138-15D8-46A5-AE2F-8BA5551E25A7}" dt="2021-10-31T17:25:39.995" v="93" actId="1076"/>
          <ac:spMkLst>
            <pc:docMk/>
            <pc:sldMk cId="4198445744" sldId="312"/>
            <ac:spMk id="15" creationId="{AC2DC36F-1E2A-4707-8CCC-26B557BB4CEE}"/>
          </ac:spMkLst>
        </pc:spChg>
        <pc:spChg chg="add mod">
          <ac:chgData name="Galant, Andrew D" userId="S::agalant3@gatech.edu::d04d53bd-9572-42f6-9ee0-272fc19a0f0b" providerId="AD" clId="Web-{750D9138-15D8-46A5-AE2F-8BA5551E25A7}" dt="2021-10-31T17:25:36.682" v="92" actId="1076"/>
          <ac:spMkLst>
            <pc:docMk/>
            <pc:sldMk cId="4198445744" sldId="312"/>
            <ac:spMk id="16" creationId="{0652D959-13B0-4480-9175-7E001D0C3FDC}"/>
          </ac:spMkLst>
        </pc:spChg>
        <pc:picChg chg="add mod ord">
          <ac:chgData name="Galant, Andrew D" userId="S::agalant3@gatech.edu::d04d53bd-9572-42f6-9ee0-272fc19a0f0b" providerId="AD" clId="Web-{750D9138-15D8-46A5-AE2F-8BA5551E25A7}" dt="2021-10-31T17:23:55.614" v="63" actId="1076"/>
          <ac:picMkLst>
            <pc:docMk/>
            <pc:sldMk cId="4198445744" sldId="312"/>
            <ac:picMk id="3" creationId="{351145F6-43F4-4692-9F0F-743DA5D6D75F}"/>
          </ac:picMkLst>
        </pc:picChg>
        <pc:picChg chg="del">
          <ac:chgData name="Galant, Andrew D" userId="S::agalant3@gatech.edu::d04d53bd-9572-42f6-9ee0-272fc19a0f0b" providerId="AD" clId="Web-{750D9138-15D8-46A5-AE2F-8BA5551E25A7}" dt="2021-10-31T17:22:17.453" v="4"/>
          <ac:picMkLst>
            <pc:docMk/>
            <pc:sldMk cId="4198445744" sldId="312"/>
            <ac:picMk id="5" creationId="{A6B3C2BE-C7C1-4074-94CA-18E08279FCD1}"/>
          </ac:picMkLst>
        </pc:picChg>
        <pc:picChg chg="del">
          <ac:chgData name="Galant, Andrew D" userId="S::agalant3@gatech.edu::d04d53bd-9572-42f6-9ee0-272fc19a0f0b" providerId="AD" clId="Web-{750D9138-15D8-46A5-AE2F-8BA5551E25A7}" dt="2021-10-31T17:22:16.359" v="2"/>
          <ac:picMkLst>
            <pc:docMk/>
            <pc:sldMk cId="4198445744" sldId="312"/>
            <ac:picMk id="6" creationId="{A8A524AF-318F-4DF0-A7DD-6584A184C8D9}"/>
          </ac:picMkLst>
        </pc:picChg>
        <pc:picChg chg="del">
          <ac:chgData name="Galant, Andrew D" userId="S::agalant3@gatech.edu::d04d53bd-9572-42f6-9ee0-272fc19a0f0b" providerId="AD" clId="Web-{750D9138-15D8-46A5-AE2F-8BA5551E25A7}" dt="2021-10-31T17:22:15.515" v="1"/>
          <ac:picMkLst>
            <pc:docMk/>
            <pc:sldMk cId="4198445744" sldId="312"/>
            <ac:picMk id="7" creationId="{8ED113AE-7CB0-485B-ACA9-A55AEFFAAC42}"/>
          </ac:picMkLst>
        </pc:picChg>
        <pc:picChg chg="del">
          <ac:chgData name="Galant, Andrew D" userId="S::agalant3@gatech.edu::d04d53bd-9572-42f6-9ee0-272fc19a0f0b" providerId="AD" clId="Web-{750D9138-15D8-46A5-AE2F-8BA5551E25A7}" dt="2021-10-31T17:22:17.844" v="5"/>
          <ac:picMkLst>
            <pc:docMk/>
            <pc:sldMk cId="4198445744" sldId="312"/>
            <ac:picMk id="8" creationId="{121FCCAF-FEBB-4696-B2DE-6AFC901A027E}"/>
          </ac:picMkLst>
        </pc:picChg>
        <pc:picChg chg="del">
          <ac:chgData name="Galant, Andrew D" userId="S::agalant3@gatech.edu::d04d53bd-9572-42f6-9ee0-272fc19a0f0b" providerId="AD" clId="Web-{750D9138-15D8-46A5-AE2F-8BA5551E25A7}" dt="2021-10-31T17:22:16.875" v="3"/>
          <ac:picMkLst>
            <pc:docMk/>
            <pc:sldMk cId="4198445744" sldId="312"/>
            <ac:picMk id="9" creationId="{AA6B1983-C880-4FDA-8DE4-E526AD8B3622}"/>
          </ac:picMkLst>
        </pc:picChg>
        <pc:picChg chg="add mod ord">
          <ac:chgData name="Galant, Andrew D" userId="S::agalant3@gatech.edu::d04d53bd-9572-42f6-9ee0-272fc19a0f0b" providerId="AD" clId="Web-{750D9138-15D8-46A5-AE2F-8BA5551E25A7}" dt="2021-10-31T17:23:42.598" v="54" actId="1076"/>
          <ac:picMkLst>
            <pc:docMk/>
            <pc:sldMk cId="4198445744" sldId="312"/>
            <ac:picMk id="10" creationId="{E271F515-1834-48AE-8008-8F2086722AD2}"/>
          </ac:picMkLst>
        </pc:picChg>
        <pc:picChg chg="add mod">
          <ac:chgData name="Galant, Andrew D" userId="S::agalant3@gatech.edu::d04d53bd-9572-42f6-9ee0-272fc19a0f0b" providerId="AD" clId="Web-{750D9138-15D8-46A5-AE2F-8BA5551E25A7}" dt="2021-10-31T17:25:25.010" v="88" actId="1076"/>
          <ac:picMkLst>
            <pc:docMk/>
            <pc:sldMk cId="4198445744" sldId="312"/>
            <ac:picMk id="11" creationId="{E7574565-9647-4D9F-A73F-F2DD06382C91}"/>
          </ac:picMkLst>
        </pc:picChg>
        <pc:picChg chg="add mod">
          <ac:chgData name="Galant, Andrew D" userId="S::agalant3@gatech.edu::d04d53bd-9572-42f6-9ee0-272fc19a0f0b" providerId="AD" clId="Web-{750D9138-15D8-46A5-AE2F-8BA5551E25A7}" dt="2021-10-31T17:23:45.036" v="57" actId="1076"/>
          <ac:picMkLst>
            <pc:docMk/>
            <pc:sldMk cId="4198445744" sldId="312"/>
            <ac:picMk id="12" creationId="{CCE969E9-7A90-4324-80AB-DC06C554943E}"/>
          </ac:picMkLst>
        </pc:picChg>
        <pc:cxnChg chg="add del mod">
          <ac:chgData name="Galant, Andrew D" userId="S::agalant3@gatech.edu::d04d53bd-9572-42f6-9ee0-272fc19a0f0b" providerId="AD" clId="Web-{750D9138-15D8-46A5-AE2F-8BA5551E25A7}" dt="2021-10-31T17:24:47.492" v="79"/>
          <ac:cxnSpMkLst>
            <pc:docMk/>
            <pc:sldMk cId="4198445744" sldId="312"/>
            <ac:cxnSpMk id="13" creationId="{5908B7CE-A364-4013-B13B-130F7308FBB2}"/>
          </ac:cxnSpMkLst>
        </pc:cxnChg>
      </pc:sldChg>
    </pc:docChg>
  </pc:docChgLst>
  <pc:docChgLst>
    <pc:chgData name="Kasper, Catherine G" userId="S::ckasper7@gatech.edu::920b7356-8e16-4e4d-9351-9c2be16c1d72" providerId="AD" clId="Web-{B487F06D-E4CC-428D-94E0-61CB60B3E42B}"/>
    <pc:docChg chg="modSld">
      <pc:chgData name="Kasper, Catherine G" userId="S::ckasper7@gatech.edu::920b7356-8e16-4e4d-9351-9c2be16c1d72" providerId="AD" clId="Web-{B487F06D-E4CC-428D-94E0-61CB60B3E42B}" dt="2021-10-06T16:56:29.121" v="1" actId="1076"/>
      <pc:docMkLst>
        <pc:docMk/>
      </pc:docMkLst>
      <pc:sldChg chg="modSp">
        <pc:chgData name="Kasper, Catherine G" userId="S::ckasper7@gatech.edu::920b7356-8e16-4e4d-9351-9c2be16c1d72" providerId="AD" clId="Web-{B487F06D-E4CC-428D-94E0-61CB60B3E42B}" dt="2021-10-06T16:56:29.121" v="1" actId="1076"/>
        <pc:sldMkLst>
          <pc:docMk/>
          <pc:sldMk cId="1495498462" sldId="300"/>
        </pc:sldMkLst>
        <pc:picChg chg="mod">
          <ac:chgData name="Kasper, Catherine G" userId="S::ckasper7@gatech.edu::920b7356-8e16-4e4d-9351-9c2be16c1d72" providerId="AD" clId="Web-{B487F06D-E4CC-428D-94E0-61CB60B3E42B}" dt="2021-10-06T16:56:26.855" v="0" actId="1076"/>
          <ac:picMkLst>
            <pc:docMk/>
            <pc:sldMk cId="1495498462" sldId="300"/>
            <ac:picMk id="1030" creationId="{DB1159E1-A5B7-1F44-B5A2-0FFCC03037E4}"/>
          </ac:picMkLst>
        </pc:picChg>
        <pc:picChg chg="mod">
          <ac:chgData name="Kasper, Catherine G" userId="S::ckasper7@gatech.edu::920b7356-8e16-4e4d-9351-9c2be16c1d72" providerId="AD" clId="Web-{B487F06D-E4CC-428D-94E0-61CB60B3E42B}" dt="2021-10-06T16:56:29.121" v="1" actId="1076"/>
          <ac:picMkLst>
            <pc:docMk/>
            <pc:sldMk cId="1495498462" sldId="300"/>
            <ac:picMk id="1034" creationId="{1CDFC6BC-56A0-9D4C-9F68-D70A73CCFEDE}"/>
          </ac:picMkLst>
        </pc:picChg>
      </pc:sldChg>
    </pc:docChg>
  </pc:docChgLst>
  <pc:docChgLst>
    <pc:chgData name="Present, Hunter B" userId="S::hpresent3@gatech.edu::5ef8d9af-974f-4213-83d5-61434ac5b211" providerId="AD" clId="Web-{B04B3FB0-B1DA-48A4-BFE8-76A83B7411A5}"/>
    <pc:docChg chg="modSld">
      <pc:chgData name="Present, Hunter B" userId="S::hpresent3@gatech.edu::5ef8d9af-974f-4213-83d5-61434ac5b211" providerId="AD" clId="Web-{B04B3FB0-B1DA-48A4-BFE8-76A83B7411A5}" dt="2021-09-10T06:22:04.233" v="1" actId="20577"/>
      <pc:docMkLst>
        <pc:docMk/>
      </pc:docMkLst>
      <pc:sldChg chg="modSp">
        <pc:chgData name="Present, Hunter B" userId="S::hpresent3@gatech.edu::5ef8d9af-974f-4213-83d5-61434ac5b211" providerId="AD" clId="Web-{B04B3FB0-B1DA-48A4-BFE8-76A83B7411A5}" dt="2021-09-10T06:22:04.233" v="1" actId="20577"/>
        <pc:sldMkLst>
          <pc:docMk/>
          <pc:sldMk cId="3918840937" sldId="265"/>
        </pc:sldMkLst>
        <pc:spChg chg="mod">
          <ac:chgData name="Present, Hunter B" userId="S::hpresent3@gatech.edu::5ef8d9af-974f-4213-83d5-61434ac5b211" providerId="AD" clId="Web-{B04B3FB0-B1DA-48A4-BFE8-76A83B7411A5}" dt="2021-09-10T06:22:04.233" v="1" actId="20577"/>
          <ac:spMkLst>
            <pc:docMk/>
            <pc:sldMk cId="3918840937" sldId="265"/>
            <ac:spMk id="4" creationId="{A85F0AC7-C7D6-A54D-BC03-AE91B9D17E7F}"/>
          </ac:spMkLst>
        </pc:spChg>
      </pc:sldChg>
    </pc:docChg>
  </pc:docChgLst>
  <pc:docChgLst>
    <pc:chgData name="Present, Hunter B" userId="S::hpresent3@gatech.edu::5ef8d9af-974f-4213-83d5-61434ac5b211" providerId="AD" clId="Web-{F3D9879B-F6AD-4EE5-A189-8C54017A0B10}"/>
    <pc:docChg chg="addSld delSld modSld sldOrd">
      <pc:chgData name="Present, Hunter B" userId="S::hpresent3@gatech.edu::5ef8d9af-974f-4213-83d5-61434ac5b211" providerId="AD" clId="Web-{F3D9879B-F6AD-4EE5-A189-8C54017A0B10}" dt="2021-10-06T17:14:56.756" v="523" actId="1076"/>
      <pc:docMkLst>
        <pc:docMk/>
      </pc:docMkLst>
      <pc:sldChg chg="del">
        <pc:chgData name="Present, Hunter B" userId="S::hpresent3@gatech.edu::5ef8d9af-974f-4213-83d5-61434ac5b211" providerId="AD" clId="Web-{F3D9879B-F6AD-4EE5-A189-8C54017A0B10}" dt="2021-10-06T16:03:13.960" v="31"/>
        <pc:sldMkLst>
          <pc:docMk/>
          <pc:sldMk cId="3618204319" sldId="276"/>
        </pc:sldMkLst>
      </pc:sldChg>
      <pc:sldChg chg="addSp modSp">
        <pc:chgData name="Present, Hunter B" userId="S::hpresent3@gatech.edu::5ef8d9af-974f-4213-83d5-61434ac5b211" providerId="AD" clId="Web-{F3D9879B-F6AD-4EE5-A189-8C54017A0B10}" dt="2021-10-06T17:14:56.756" v="523" actId="1076"/>
        <pc:sldMkLst>
          <pc:docMk/>
          <pc:sldMk cId="4006737958" sldId="295"/>
        </pc:sldMkLst>
        <pc:spChg chg="mod">
          <ac:chgData name="Present, Hunter B" userId="S::hpresent3@gatech.edu::5ef8d9af-974f-4213-83d5-61434ac5b211" providerId="AD" clId="Web-{F3D9879B-F6AD-4EE5-A189-8C54017A0B10}" dt="2021-10-06T17:07:57.044" v="410" actId="1076"/>
          <ac:spMkLst>
            <pc:docMk/>
            <pc:sldMk cId="4006737958" sldId="295"/>
            <ac:spMk id="13" creationId="{5E382A4F-7D7D-FB4F-AEE1-A2F83A4F6334}"/>
          </ac:spMkLst>
        </pc:spChg>
        <pc:spChg chg="mod">
          <ac:chgData name="Present, Hunter B" userId="S::hpresent3@gatech.edu::5ef8d9af-974f-4213-83d5-61434ac5b211" providerId="AD" clId="Web-{F3D9879B-F6AD-4EE5-A189-8C54017A0B10}" dt="2021-10-06T17:14:56.756" v="523" actId="1076"/>
          <ac:spMkLst>
            <pc:docMk/>
            <pc:sldMk cId="4006737958" sldId="295"/>
            <ac:spMk id="14" creationId="{C7EC9714-2ABC-F94B-B5CF-CB66262CD7E1}"/>
          </ac:spMkLst>
        </pc:spChg>
        <pc:spChg chg="add mod">
          <ac:chgData name="Present, Hunter B" userId="S::hpresent3@gatech.edu::5ef8d9af-974f-4213-83d5-61434ac5b211" providerId="AD" clId="Web-{F3D9879B-F6AD-4EE5-A189-8C54017A0B10}" dt="2021-10-06T17:07:51.684" v="409" actId="1076"/>
          <ac:spMkLst>
            <pc:docMk/>
            <pc:sldMk cId="4006737958" sldId="295"/>
            <ac:spMk id="15" creationId="{1A347E9B-CC2A-4CB0-A301-EF2380894F14}"/>
          </ac:spMkLst>
        </pc:spChg>
        <pc:spChg chg="mod">
          <ac:chgData name="Present, Hunter B" userId="S::hpresent3@gatech.edu::5ef8d9af-974f-4213-83d5-61434ac5b211" providerId="AD" clId="Web-{F3D9879B-F6AD-4EE5-A189-8C54017A0B10}" dt="2021-10-06T17:03:45.523" v="334" actId="20577"/>
          <ac:spMkLst>
            <pc:docMk/>
            <pc:sldMk cId="4006737958" sldId="295"/>
            <ac:spMk id="17" creationId="{433EC133-6E14-594F-9B86-6B065F1AE2A4}"/>
          </ac:spMkLst>
        </pc:spChg>
        <pc:spChg chg="add mod">
          <ac:chgData name="Present, Hunter B" userId="S::hpresent3@gatech.edu::5ef8d9af-974f-4213-83d5-61434ac5b211" providerId="AD" clId="Web-{F3D9879B-F6AD-4EE5-A189-8C54017A0B10}" dt="2021-10-06T17:08:07.888" v="413" actId="1076"/>
          <ac:spMkLst>
            <pc:docMk/>
            <pc:sldMk cId="4006737958" sldId="295"/>
            <ac:spMk id="18" creationId="{BA6CE8F4-77D3-42BC-9D10-C693A0602CCC}"/>
          </ac:spMkLst>
        </pc:spChg>
        <pc:spChg chg="add mod">
          <ac:chgData name="Present, Hunter B" userId="S::hpresent3@gatech.edu::5ef8d9af-974f-4213-83d5-61434ac5b211" providerId="AD" clId="Web-{F3D9879B-F6AD-4EE5-A189-8C54017A0B10}" dt="2021-10-06T17:14:36.005" v="513" actId="1076"/>
          <ac:spMkLst>
            <pc:docMk/>
            <pc:sldMk cId="4006737958" sldId="295"/>
            <ac:spMk id="19" creationId="{8668DA0E-DFD4-4535-95D6-E7D911378247}"/>
          </ac:spMkLst>
        </pc:spChg>
        <pc:picChg chg="mod modCrop">
          <ac:chgData name="Present, Hunter B" userId="S::hpresent3@gatech.edu::5ef8d9af-974f-4213-83d5-61434ac5b211" providerId="AD" clId="Web-{F3D9879B-F6AD-4EE5-A189-8C54017A0B10}" dt="2021-10-06T17:07:31.043" v="404" actId="1076"/>
          <ac:picMkLst>
            <pc:docMk/>
            <pc:sldMk cId="4006737958" sldId="295"/>
            <ac:picMk id="6" creationId="{B83C5469-FE5A-CA4C-962F-604E2DAF9B52}"/>
          </ac:picMkLst>
        </pc:picChg>
        <pc:picChg chg="mod modCrop">
          <ac:chgData name="Present, Hunter B" userId="S::hpresent3@gatech.edu::5ef8d9af-974f-4213-83d5-61434ac5b211" providerId="AD" clId="Web-{F3D9879B-F6AD-4EE5-A189-8C54017A0B10}" dt="2021-10-06T17:06:34.637" v="395"/>
          <ac:picMkLst>
            <pc:docMk/>
            <pc:sldMk cId="4006737958" sldId="295"/>
            <ac:picMk id="8" creationId="{B3CC6AA8-BB4A-0D4B-96D0-C25E5E239D20}"/>
          </ac:picMkLst>
        </pc:picChg>
        <pc:picChg chg="mod modCrop">
          <ac:chgData name="Present, Hunter B" userId="S::hpresent3@gatech.edu::5ef8d9af-974f-4213-83d5-61434ac5b211" providerId="AD" clId="Web-{F3D9879B-F6AD-4EE5-A189-8C54017A0B10}" dt="2021-10-06T17:07:31.074" v="405" actId="1076"/>
          <ac:picMkLst>
            <pc:docMk/>
            <pc:sldMk cId="4006737958" sldId="295"/>
            <ac:picMk id="10" creationId="{ADFE8EBE-30E0-5845-BFE0-14C802B468D9}"/>
          </ac:picMkLst>
        </pc:picChg>
        <pc:picChg chg="mod">
          <ac:chgData name="Present, Hunter B" userId="S::hpresent3@gatech.edu::5ef8d9af-974f-4213-83d5-61434ac5b211" providerId="AD" clId="Web-{F3D9879B-F6AD-4EE5-A189-8C54017A0B10}" dt="2021-10-06T17:04:46.008" v="358" actId="1076"/>
          <ac:picMkLst>
            <pc:docMk/>
            <pc:sldMk cId="4006737958" sldId="295"/>
            <ac:picMk id="12" creationId="{3357A67A-0266-2A4B-8897-3EB558160B24}"/>
          </ac:picMkLst>
        </pc:picChg>
        <pc:picChg chg="mod">
          <ac:chgData name="Present, Hunter B" userId="S::hpresent3@gatech.edu::5ef8d9af-974f-4213-83d5-61434ac5b211" providerId="AD" clId="Web-{F3D9879B-F6AD-4EE5-A189-8C54017A0B10}" dt="2021-10-06T16:59:03.220" v="170" actId="1076"/>
          <ac:picMkLst>
            <pc:docMk/>
            <pc:sldMk cId="4006737958" sldId="295"/>
            <ac:picMk id="16" creationId="{EF5A9CB4-8689-BE4D-9515-9E5BA0290540}"/>
          </ac:picMkLst>
        </pc:picChg>
      </pc:sldChg>
      <pc:sldChg chg="addSp delSp modSp new ord">
        <pc:chgData name="Present, Hunter B" userId="S::hpresent3@gatech.edu::5ef8d9af-974f-4213-83d5-61434ac5b211" providerId="AD" clId="Web-{F3D9879B-F6AD-4EE5-A189-8C54017A0B10}" dt="2021-10-06T17:13:15.457" v="509" actId="1076"/>
        <pc:sldMkLst>
          <pc:docMk/>
          <pc:sldMk cId="3518616986" sldId="306"/>
        </pc:sldMkLst>
        <pc:spChg chg="mod">
          <ac:chgData name="Present, Hunter B" userId="S::hpresent3@gatech.edu::5ef8d9af-974f-4213-83d5-61434ac5b211" providerId="AD" clId="Web-{F3D9879B-F6AD-4EE5-A189-8C54017A0B10}" dt="2021-10-06T17:12:45.503" v="504" actId="20577"/>
          <ac:spMkLst>
            <pc:docMk/>
            <pc:sldMk cId="3518616986" sldId="306"/>
            <ac:spMk id="2" creationId="{968D363E-8705-44B8-A554-791CACF0DE04}"/>
          </ac:spMkLst>
        </pc:spChg>
        <pc:spChg chg="del">
          <ac:chgData name="Present, Hunter B" userId="S::hpresent3@gatech.edu::5ef8d9af-974f-4213-83d5-61434ac5b211" providerId="AD" clId="Web-{F3D9879B-F6AD-4EE5-A189-8C54017A0B10}" dt="2021-10-06T16:02:43.881" v="1"/>
          <ac:spMkLst>
            <pc:docMk/>
            <pc:sldMk cId="3518616986" sldId="306"/>
            <ac:spMk id="3" creationId="{93D4747E-5A77-4DBB-A39A-A848F49D3371}"/>
          </ac:spMkLst>
        </pc:spChg>
        <pc:spChg chg="add mod">
          <ac:chgData name="Present, Hunter B" userId="S::hpresent3@gatech.edu::5ef8d9af-974f-4213-83d5-61434ac5b211" providerId="AD" clId="Web-{F3D9879B-F6AD-4EE5-A189-8C54017A0B10}" dt="2021-10-06T17:13:15.457" v="509" actId="1076"/>
          <ac:spMkLst>
            <pc:docMk/>
            <pc:sldMk cId="3518616986" sldId="306"/>
            <ac:spMk id="6" creationId="{582A0164-69D2-4DDF-9592-D51986DE189E}"/>
          </ac:spMkLst>
        </pc:spChg>
        <pc:picChg chg="add mod ord">
          <ac:chgData name="Present, Hunter B" userId="S::hpresent3@gatech.edu::5ef8d9af-974f-4213-83d5-61434ac5b211" providerId="AD" clId="Web-{F3D9879B-F6AD-4EE5-A189-8C54017A0B10}" dt="2021-10-06T17:13:02.613" v="507" actId="14100"/>
          <ac:picMkLst>
            <pc:docMk/>
            <pc:sldMk cId="3518616986" sldId="306"/>
            <ac:picMk id="5" creationId="{B1478AFB-155E-4B48-BD6E-A6E7F1B00622}"/>
          </ac:picMkLst>
        </pc:picChg>
      </pc:sldChg>
      <pc:sldChg chg="addSp delSp modSp new ord">
        <pc:chgData name="Present, Hunter B" userId="S::hpresent3@gatech.edu::5ef8d9af-974f-4213-83d5-61434ac5b211" providerId="AD" clId="Web-{F3D9879B-F6AD-4EE5-A189-8C54017A0B10}" dt="2021-10-06T16:55:44.825" v="163"/>
        <pc:sldMkLst>
          <pc:docMk/>
          <pc:sldMk cId="2881831364" sldId="307"/>
        </pc:sldMkLst>
        <pc:spChg chg="mod">
          <ac:chgData name="Present, Hunter B" userId="S::hpresent3@gatech.edu::5ef8d9af-974f-4213-83d5-61434ac5b211" providerId="AD" clId="Web-{F3D9879B-F6AD-4EE5-A189-8C54017A0B10}" dt="2021-10-06T16:11:54.362" v="49" actId="1076"/>
          <ac:spMkLst>
            <pc:docMk/>
            <pc:sldMk cId="2881831364" sldId="307"/>
            <ac:spMk id="2" creationId="{2EA35CEC-9C17-4722-9CF6-8D199C196477}"/>
          </ac:spMkLst>
        </pc:spChg>
        <pc:spChg chg="del">
          <ac:chgData name="Present, Hunter B" userId="S::hpresent3@gatech.edu::5ef8d9af-974f-4213-83d5-61434ac5b211" providerId="AD" clId="Web-{F3D9879B-F6AD-4EE5-A189-8C54017A0B10}" dt="2021-10-06T16:04:24.508" v="44"/>
          <ac:spMkLst>
            <pc:docMk/>
            <pc:sldMk cId="2881831364" sldId="307"/>
            <ac:spMk id="3" creationId="{92B87649-64EC-4D9F-BE4F-2A899DC73131}"/>
          </ac:spMkLst>
        </pc:spChg>
        <pc:picChg chg="add mod ord">
          <ac:chgData name="Present, Hunter B" userId="S::hpresent3@gatech.edu::5ef8d9af-974f-4213-83d5-61434ac5b211" providerId="AD" clId="Web-{F3D9879B-F6AD-4EE5-A189-8C54017A0B10}" dt="2021-10-06T16:12:39.550" v="56" actId="1076"/>
          <ac:picMkLst>
            <pc:docMk/>
            <pc:sldMk cId="2881831364" sldId="307"/>
            <ac:picMk id="5" creationId="{B66CA578-C35F-49D5-A55B-743BD4C8B1F4}"/>
          </ac:picMkLst>
        </pc:picChg>
        <pc:picChg chg="add mod modCrop">
          <ac:chgData name="Present, Hunter B" userId="S::hpresent3@gatech.edu::5ef8d9af-974f-4213-83d5-61434ac5b211" providerId="AD" clId="Web-{F3D9879B-F6AD-4EE5-A189-8C54017A0B10}" dt="2021-10-06T16:12:37.675" v="55" actId="1076"/>
          <ac:picMkLst>
            <pc:docMk/>
            <pc:sldMk cId="2881831364" sldId="307"/>
            <ac:picMk id="6" creationId="{FD53E012-DF9C-4874-9AD2-C18A7015DF10}"/>
          </ac:picMkLst>
        </pc:picChg>
      </pc:sldChg>
      <pc:sldChg chg="addSp delSp modSp new ord">
        <pc:chgData name="Present, Hunter B" userId="S::hpresent3@gatech.edu::5ef8d9af-974f-4213-83d5-61434ac5b211" providerId="AD" clId="Web-{F3D9879B-F6AD-4EE5-A189-8C54017A0B10}" dt="2021-10-06T16:55:44.825" v="162"/>
        <pc:sldMkLst>
          <pc:docMk/>
          <pc:sldMk cId="3972088904" sldId="308"/>
        </pc:sldMkLst>
        <pc:spChg chg="mod">
          <ac:chgData name="Present, Hunter B" userId="S::hpresent3@gatech.edu::5ef8d9af-974f-4213-83d5-61434ac5b211" providerId="AD" clId="Web-{F3D9879B-F6AD-4EE5-A189-8C54017A0B10}" dt="2021-10-06T16:13:05.676" v="65" actId="20577"/>
          <ac:spMkLst>
            <pc:docMk/>
            <pc:sldMk cId="3972088904" sldId="308"/>
            <ac:spMk id="2" creationId="{AA80A690-4ED2-472C-ADF3-C300E6288B0D}"/>
          </ac:spMkLst>
        </pc:spChg>
        <pc:spChg chg="del">
          <ac:chgData name="Present, Hunter B" userId="S::hpresent3@gatech.edu::5ef8d9af-974f-4213-83d5-61434ac5b211" providerId="AD" clId="Web-{F3D9879B-F6AD-4EE5-A189-8C54017A0B10}" dt="2021-10-06T16:13:14.301" v="66"/>
          <ac:spMkLst>
            <pc:docMk/>
            <pc:sldMk cId="3972088904" sldId="308"/>
            <ac:spMk id="3" creationId="{8DB9A40C-64E6-4F20-8E8F-F75AC19878BF}"/>
          </ac:spMkLst>
        </pc:spChg>
        <pc:picChg chg="add mod">
          <ac:chgData name="Present, Hunter B" userId="S::hpresent3@gatech.edu::5ef8d9af-974f-4213-83d5-61434ac5b211" providerId="AD" clId="Web-{F3D9879B-F6AD-4EE5-A189-8C54017A0B10}" dt="2021-10-06T16:13:58.099" v="85" actId="1076"/>
          <ac:picMkLst>
            <pc:docMk/>
            <pc:sldMk cId="3972088904" sldId="308"/>
            <ac:picMk id="5" creationId="{A6B3C2BE-C7C1-4074-94CA-18E08279FCD1}"/>
          </ac:picMkLst>
        </pc:picChg>
        <pc:picChg chg="add mod modCrop">
          <ac:chgData name="Present, Hunter B" userId="S::hpresent3@gatech.edu::5ef8d9af-974f-4213-83d5-61434ac5b211" providerId="AD" clId="Web-{F3D9879B-F6AD-4EE5-A189-8C54017A0B10}" dt="2021-10-06T16:19:35.825" v="113"/>
          <ac:picMkLst>
            <pc:docMk/>
            <pc:sldMk cId="3972088904" sldId="308"/>
            <ac:picMk id="6" creationId="{A8A524AF-318F-4DF0-A7DD-6584A184C8D9}"/>
          </ac:picMkLst>
        </pc:picChg>
        <pc:picChg chg="add mod">
          <ac:chgData name="Present, Hunter B" userId="S::hpresent3@gatech.edu::5ef8d9af-974f-4213-83d5-61434ac5b211" providerId="AD" clId="Web-{F3D9879B-F6AD-4EE5-A189-8C54017A0B10}" dt="2021-10-06T16:13:52.255" v="83" actId="1076"/>
          <ac:picMkLst>
            <pc:docMk/>
            <pc:sldMk cId="3972088904" sldId="308"/>
            <ac:picMk id="7" creationId="{8ED113AE-7CB0-485B-ACA9-A55AEFFAAC42}"/>
          </ac:picMkLst>
        </pc:picChg>
        <pc:picChg chg="add mod">
          <ac:chgData name="Present, Hunter B" userId="S::hpresent3@gatech.edu::5ef8d9af-974f-4213-83d5-61434ac5b211" providerId="AD" clId="Web-{F3D9879B-F6AD-4EE5-A189-8C54017A0B10}" dt="2021-10-06T16:14:01.865" v="86" actId="1076"/>
          <ac:picMkLst>
            <pc:docMk/>
            <pc:sldMk cId="3972088904" sldId="308"/>
            <ac:picMk id="8" creationId="{121FCCAF-FEBB-4696-B2DE-6AFC901A027E}"/>
          </ac:picMkLst>
        </pc:picChg>
        <pc:picChg chg="add mod">
          <ac:chgData name="Present, Hunter B" userId="S::hpresent3@gatech.edu::5ef8d9af-974f-4213-83d5-61434ac5b211" providerId="AD" clId="Web-{F3D9879B-F6AD-4EE5-A189-8C54017A0B10}" dt="2021-10-06T16:19:38.465" v="114" actId="1076"/>
          <ac:picMkLst>
            <pc:docMk/>
            <pc:sldMk cId="3972088904" sldId="308"/>
            <ac:picMk id="9" creationId="{AA6B1983-C880-4FDA-8DE4-E526AD8B3622}"/>
          </ac:picMkLst>
        </pc:picChg>
      </pc:sldChg>
      <pc:sldChg chg="addSp delSp modSp new ord">
        <pc:chgData name="Present, Hunter B" userId="S::hpresent3@gatech.edu::5ef8d9af-974f-4213-83d5-61434ac5b211" providerId="AD" clId="Web-{F3D9879B-F6AD-4EE5-A189-8C54017A0B10}" dt="2021-10-06T17:05:38.962" v="392" actId="20577"/>
        <pc:sldMkLst>
          <pc:docMk/>
          <pc:sldMk cId="2086180063" sldId="309"/>
        </pc:sldMkLst>
        <pc:spChg chg="mod">
          <ac:chgData name="Present, Hunter B" userId="S::hpresent3@gatech.edu::5ef8d9af-974f-4213-83d5-61434ac5b211" providerId="AD" clId="Web-{F3D9879B-F6AD-4EE5-A189-8C54017A0B10}" dt="2021-10-06T17:05:38.962" v="392" actId="20577"/>
          <ac:spMkLst>
            <pc:docMk/>
            <pc:sldMk cId="2086180063" sldId="309"/>
            <ac:spMk id="2" creationId="{5DD86BBC-DDE3-4CCC-9CE8-D5815E405DF4}"/>
          </ac:spMkLst>
        </pc:spChg>
        <pc:spChg chg="del">
          <ac:chgData name="Present, Hunter B" userId="S::hpresent3@gatech.edu::5ef8d9af-974f-4213-83d5-61434ac5b211" providerId="AD" clId="Web-{F3D9879B-F6AD-4EE5-A189-8C54017A0B10}" dt="2021-10-06T16:15:40.460" v="89"/>
          <ac:spMkLst>
            <pc:docMk/>
            <pc:sldMk cId="2086180063" sldId="309"/>
            <ac:spMk id="3" creationId="{CE3BA33D-F17B-435B-85BD-F0C32C8EB3D4}"/>
          </ac:spMkLst>
        </pc:spChg>
        <pc:picChg chg="add mod">
          <ac:chgData name="Present, Hunter B" userId="S::hpresent3@gatech.edu::5ef8d9af-974f-4213-83d5-61434ac5b211" providerId="AD" clId="Web-{F3D9879B-F6AD-4EE5-A189-8C54017A0B10}" dt="2021-10-06T16:16:02.914" v="96" actId="14100"/>
          <ac:picMkLst>
            <pc:docMk/>
            <pc:sldMk cId="2086180063" sldId="309"/>
            <ac:picMk id="5" creationId="{2D93D848-CCA9-46E4-8FAC-8B897025BAD9}"/>
          </ac:picMkLst>
        </pc:picChg>
        <pc:picChg chg="add mod">
          <ac:chgData name="Present, Hunter B" userId="S::hpresent3@gatech.edu::5ef8d9af-974f-4213-83d5-61434ac5b211" providerId="AD" clId="Web-{F3D9879B-F6AD-4EE5-A189-8C54017A0B10}" dt="2021-10-06T16:16:07.461" v="99" actId="1076"/>
          <ac:picMkLst>
            <pc:docMk/>
            <pc:sldMk cId="2086180063" sldId="309"/>
            <ac:picMk id="6" creationId="{2D0CE37E-5919-46FF-9B9B-2D394D8A757D}"/>
          </ac:picMkLst>
        </pc:picChg>
      </pc:sldChg>
      <pc:sldChg chg="addSp delSp modSp new ord">
        <pc:chgData name="Present, Hunter B" userId="S::hpresent3@gatech.edu::5ef8d9af-974f-4213-83d5-61434ac5b211" providerId="AD" clId="Web-{F3D9879B-F6AD-4EE5-A189-8C54017A0B10}" dt="2021-10-06T16:55:44.825" v="164"/>
        <pc:sldMkLst>
          <pc:docMk/>
          <pc:sldMk cId="16180238" sldId="310"/>
        </pc:sldMkLst>
        <pc:spChg chg="mod">
          <ac:chgData name="Present, Hunter B" userId="S::hpresent3@gatech.edu::5ef8d9af-974f-4213-83d5-61434ac5b211" providerId="AD" clId="Web-{F3D9879B-F6AD-4EE5-A189-8C54017A0B10}" dt="2021-10-06T16:43:18.230" v="155" actId="1076"/>
          <ac:spMkLst>
            <pc:docMk/>
            <pc:sldMk cId="16180238" sldId="310"/>
            <ac:spMk id="2" creationId="{198F633F-0C3F-4B2E-A52A-32FD8A46B591}"/>
          </ac:spMkLst>
        </pc:spChg>
        <pc:spChg chg="del">
          <ac:chgData name="Present, Hunter B" userId="S::hpresent3@gatech.edu::5ef8d9af-974f-4213-83d5-61434ac5b211" providerId="AD" clId="Web-{F3D9879B-F6AD-4EE5-A189-8C54017A0B10}" dt="2021-10-06T16:42:57.730" v="150"/>
          <ac:spMkLst>
            <pc:docMk/>
            <pc:sldMk cId="16180238" sldId="310"/>
            <ac:spMk id="3" creationId="{9E447D06-8A6C-4E19-A8F6-F0D6666BAC55}"/>
          </ac:spMkLst>
        </pc:spChg>
        <pc:picChg chg="add mod ord">
          <ac:chgData name="Present, Hunter B" userId="S::hpresent3@gatech.edu::5ef8d9af-974f-4213-83d5-61434ac5b211" providerId="AD" clId="Web-{F3D9879B-F6AD-4EE5-A189-8C54017A0B10}" dt="2021-10-06T16:43:26.574" v="156" actId="1076"/>
          <ac:picMkLst>
            <pc:docMk/>
            <pc:sldMk cId="16180238" sldId="310"/>
            <ac:picMk id="5" creationId="{068B359B-7E76-4FCB-8E73-86469405E797}"/>
          </ac:picMkLst>
        </pc:picChg>
      </pc:sldChg>
    </pc:docChg>
  </pc:docChgLst>
  <pc:docChgLst>
    <pc:chgData name="Connor" userId="74de9826-f7d3-43ec-a759-73db7e361216" providerId="ADAL" clId="{CFDF043B-1691-4BA4-AA6F-53CF485FFC9D}"/>
    <pc:docChg chg="undo redo custSel modSld sldOrd">
      <pc:chgData name="Connor" userId="74de9826-f7d3-43ec-a759-73db7e361216" providerId="ADAL" clId="{CFDF043B-1691-4BA4-AA6F-53CF485FFC9D}" dt="2021-11-02T17:46:58.639" v="391" actId="478"/>
      <pc:docMkLst>
        <pc:docMk/>
      </pc:docMkLst>
      <pc:sldChg chg="modSp mod">
        <pc:chgData name="Connor" userId="74de9826-f7d3-43ec-a759-73db7e361216" providerId="ADAL" clId="{CFDF043B-1691-4BA4-AA6F-53CF485FFC9D}" dt="2021-10-31T20:27:23.012" v="390" actId="1038"/>
        <pc:sldMkLst>
          <pc:docMk/>
          <pc:sldMk cId="1410201852" sldId="270"/>
        </pc:sldMkLst>
        <pc:spChg chg="mod">
          <ac:chgData name="Connor" userId="74de9826-f7d3-43ec-a759-73db7e361216" providerId="ADAL" clId="{CFDF043B-1691-4BA4-AA6F-53CF485FFC9D}" dt="2021-10-31T20:26:54.755" v="360" actId="1076"/>
          <ac:spMkLst>
            <pc:docMk/>
            <pc:sldMk cId="1410201852" sldId="270"/>
            <ac:spMk id="106" creationId="{CA1B7FDA-7853-324B-86EA-87B233495969}"/>
          </ac:spMkLst>
        </pc:spChg>
        <pc:spChg chg="mod">
          <ac:chgData name="Connor" userId="74de9826-f7d3-43ec-a759-73db7e361216" providerId="ADAL" clId="{CFDF043B-1691-4BA4-AA6F-53CF485FFC9D}" dt="2021-10-31T20:27:08.263" v="362" actId="14100"/>
          <ac:spMkLst>
            <pc:docMk/>
            <pc:sldMk cId="1410201852" sldId="270"/>
            <ac:spMk id="107" creationId="{D75BDC91-7CEA-7E44-B69A-F241BA60D379}"/>
          </ac:spMkLst>
        </pc:spChg>
        <pc:spChg chg="mod">
          <ac:chgData name="Connor" userId="74de9826-f7d3-43ec-a759-73db7e361216" providerId="ADAL" clId="{CFDF043B-1691-4BA4-AA6F-53CF485FFC9D}" dt="2021-10-31T20:27:04.592" v="361" actId="14100"/>
          <ac:spMkLst>
            <pc:docMk/>
            <pc:sldMk cId="1410201852" sldId="270"/>
            <ac:spMk id="108" creationId="{6EB70204-5290-D348-917A-D5A0683F7026}"/>
          </ac:spMkLst>
        </pc:spChg>
        <pc:grpChg chg="mod">
          <ac:chgData name="Connor" userId="74de9826-f7d3-43ec-a759-73db7e361216" providerId="ADAL" clId="{CFDF043B-1691-4BA4-AA6F-53CF485FFC9D}" dt="2021-10-31T20:27:23.012" v="390" actId="1038"/>
          <ac:grpSpMkLst>
            <pc:docMk/>
            <pc:sldMk cId="1410201852" sldId="270"/>
            <ac:grpSpMk id="98" creationId="{54B22DA2-1888-164A-A89A-ED91BA025C5D}"/>
          </ac:grpSpMkLst>
        </pc:grpChg>
      </pc:sldChg>
      <pc:sldChg chg="ord">
        <pc:chgData name="Connor" userId="74de9826-f7d3-43ec-a759-73db7e361216" providerId="ADAL" clId="{CFDF043B-1691-4BA4-AA6F-53CF485FFC9D}" dt="2021-10-27T22:16:21.933" v="1"/>
        <pc:sldMkLst>
          <pc:docMk/>
          <pc:sldMk cId="1701632820" sldId="293"/>
        </pc:sldMkLst>
      </pc:sldChg>
      <pc:sldChg chg="addSp delSp modSp mod">
        <pc:chgData name="Connor" userId="74de9826-f7d3-43ec-a759-73db7e361216" providerId="ADAL" clId="{CFDF043B-1691-4BA4-AA6F-53CF485FFC9D}" dt="2021-11-02T17:46:58.639" v="391" actId="478"/>
        <pc:sldMkLst>
          <pc:docMk/>
          <pc:sldMk cId="2324521223" sldId="311"/>
        </pc:sldMkLst>
        <pc:spChg chg="mod">
          <ac:chgData name="Connor" userId="74de9826-f7d3-43ec-a759-73db7e361216" providerId="ADAL" clId="{CFDF043B-1691-4BA4-AA6F-53CF485FFC9D}" dt="2021-10-27T22:25:23.470" v="7" actId="1076"/>
          <ac:spMkLst>
            <pc:docMk/>
            <pc:sldMk cId="2324521223" sldId="311"/>
            <ac:spMk id="2" creationId="{42415884-5675-4781-90B3-A2DEB1BAC166}"/>
          </ac:spMkLst>
        </pc:spChg>
        <pc:spChg chg="del">
          <ac:chgData name="Connor" userId="74de9826-f7d3-43ec-a759-73db7e361216" providerId="ADAL" clId="{CFDF043B-1691-4BA4-AA6F-53CF485FFC9D}" dt="2021-10-27T22:25:21.165" v="5" actId="478"/>
          <ac:spMkLst>
            <pc:docMk/>
            <pc:sldMk cId="2324521223" sldId="311"/>
            <ac:spMk id="3" creationId="{3E4B0951-6FDA-4CBE-9E88-3F85478F4E7B}"/>
          </ac:spMkLst>
        </pc:spChg>
        <pc:spChg chg="mod">
          <ac:chgData name="Connor" userId="74de9826-f7d3-43ec-a759-73db7e361216" providerId="ADAL" clId="{CFDF043B-1691-4BA4-AA6F-53CF485FFC9D}" dt="2021-10-27T22:27:23.757" v="31" actId="164"/>
          <ac:spMkLst>
            <pc:docMk/>
            <pc:sldMk cId="2324521223" sldId="311"/>
            <ac:spMk id="5" creationId="{03CFAEDE-2180-46EE-BE2A-A97A7F34B764}"/>
          </ac:spMkLst>
        </pc:spChg>
        <pc:spChg chg="mod">
          <ac:chgData name="Connor" userId="74de9826-f7d3-43ec-a759-73db7e361216" providerId="ADAL" clId="{CFDF043B-1691-4BA4-AA6F-53CF485FFC9D}" dt="2021-10-27T22:27:23.757" v="31" actId="164"/>
          <ac:spMkLst>
            <pc:docMk/>
            <pc:sldMk cId="2324521223" sldId="311"/>
            <ac:spMk id="6" creationId="{7D4B681F-57AD-4EB2-A0EC-DF3A3CAB234D}"/>
          </ac:spMkLst>
        </pc:spChg>
        <pc:spChg chg="del mod">
          <ac:chgData name="Connor" userId="74de9826-f7d3-43ec-a759-73db7e361216" providerId="ADAL" clId="{CFDF043B-1691-4BA4-AA6F-53CF485FFC9D}" dt="2021-10-27T22:25:26.075" v="8" actId="478"/>
          <ac:spMkLst>
            <pc:docMk/>
            <pc:sldMk cId="2324521223" sldId="311"/>
            <ac:spMk id="7" creationId="{F2C1E6D9-FF8A-4AA9-805A-A7EC19E9D541}"/>
          </ac:spMkLst>
        </pc:spChg>
        <pc:spChg chg="add mod">
          <ac:chgData name="Connor" userId="74de9826-f7d3-43ec-a759-73db7e361216" providerId="ADAL" clId="{CFDF043B-1691-4BA4-AA6F-53CF485FFC9D}" dt="2021-10-27T22:27:23.757" v="31" actId="164"/>
          <ac:spMkLst>
            <pc:docMk/>
            <pc:sldMk cId="2324521223" sldId="311"/>
            <ac:spMk id="8" creationId="{988776BF-A98E-4711-B66A-99AD378D0AE2}"/>
          </ac:spMkLst>
        </pc:spChg>
        <pc:spChg chg="add mod ord">
          <ac:chgData name="Connor" userId="74de9826-f7d3-43ec-a759-73db7e361216" providerId="ADAL" clId="{CFDF043B-1691-4BA4-AA6F-53CF485FFC9D}" dt="2021-10-27T22:27:23.757" v="31" actId="164"/>
          <ac:spMkLst>
            <pc:docMk/>
            <pc:sldMk cId="2324521223" sldId="311"/>
            <ac:spMk id="9" creationId="{3F992D6E-379F-4520-B6B2-EF241096F94A}"/>
          </ac:spMkLst>
        </pc:spChg>
        <pc:spChg chg="mod">
          <ac:chgData name="Connor" userId="74de9826-f7d3-43ec-a759-73db7e361216" providerId="ADAL" clId="{CFDF043B-1691-4BA4-AA6F-53CF485FFC9D}" dt="2021-10-27T22:27:32.156" v="33"/>
          <ac:spMkLst>
            <pc:docMk/>
            <pc:sldMk cId="2324521223" sldId="311"/>
            <ac:spMk id="13" creationId="{6E88331D-8BD9-49D9-A0EF-D11F4524C2FD}"/>
          </ac:spMkLst>
        </pc:spChg>
        <pc:spChg chg="mod">
          <ac:chgData name="Connor" userId="74de9826-f7d3-43ec-a759-73db7e361216" providerId="ADAL" clId="{CFDF043B-1691-4BA4-AA6F-53CF485FFC9D}" dt="2021-10-27T22:27:32.156" v="33"/>
          <ac:spMkLst>
            <pc:docMk/>
            <pc:sldMk cId="2324521223" sldId="311"/>
            <ac:spMk id="14" creationId="{03D0AACB-CC6A-4AC6-9AD5-90750CAE2816}"/>
          </ac:spMkLst>
        </pc:spChg>
        <pc:spChg chg="mod">
          <ac:chgData name="Connor" userId="74de9826-f7d3-43ec-a759-73db7e361216" providerId="ADAL" clId="{CFDF043B-1691-4BA4-AA6F-53CF485FFC9D}" dt="2021-10-27T22:27:32.156" v="33"/>
          <ac:spMkLst>
            <pc:docMk/>
            <pc:sldMk cId="2324521223" sldId="311"/>
            <ac:spMk id="15" creationId="{733FEC0D-BA7A-45B4-B654-6464358F341D}"/>
          </ac:spMkLst>
        </pc:spChg>
        <pc:spChg chg="mod">
          <ac:chgData name="Connor" userId="74de9826-f7d3-43ec-a759-73db7e361216" providerId="ADAL" clId="{CFDF043B-1691-4BA4-AA6F-53CF485FFC9D}" dt="2021-10-27T22:27:32.156" v="33"/>
          <ac:spMkLst>
            <pc:docMk/>
            <pc:sldMk cId="2324521223" sldId="311"/>
            <ac:spMk id="16" creationId="{CF767567-A91C-4E40-AC5E-2B1A40BA1486}"/>
          </ac:spMkLst>
        </pc:spChg>
        <pc:spChg chg="mod">
          <ac:chgData name="Connor" userId="74de9826-f7d3-43ec-a759-73db7e361216" providerId="ADAL" clId="{CFDF043B-1691-4BA4-AA6F-53CF485FFC9D}" dt="2021-10-27T22:27:40.478" v="35"/>
          <ac:spMkLst>
            <pc:docMk/>
            <pc:sldMk cId="2324521223" sldId="311"/>
            <ac:spMk id="18" creationId="{B6E617E9-C75D-48E9-A951-8ACDED7F5777}"/>
          </ac:spMkLst>
        </pc:spChg>
        <pc:spChg chg="mod">
          <ac:chgData name="Connor" userId="74de9826-f7d3-43ec-a759-73db7e361216" providerId="ADAL" clId="{CFDF043B-1691-4BA4-AA6F-53CF485FFC9D}" dt="2021-10-27T22:27:40.478" v="35"/>
          <ac:spMkLst>
            <pc:docMk/>
            <pc:sldMk cId="2324521223" sldId="311"/>
            <ac:spMk id="19" creationId="{421B5960-8BCC-4547-9807-BCD7AEC3C74E}"/>
          </ac:spMkLst>
        </pc:spChg>
        <pc:spChg chg="mod">
          <ac:chgData name="Connor" userId="74de9826-f7d3-43ec-a759-73db7e361216" providerId="ADAL" clId="{CFDF043B-1691-4BA4-AA6F-53CF485FFC9D}" dt="2021-10-27T22:27:40.478" v="35"/>
          <ac:spMkLst>
            <pc:docMk/>
            <pc:sldMk cId="2324521223" sldId="311"/>
            <ac:spMk id="20" creationId="{EAE985E7-D692-425B-AE63-AE2A22F6989C}"/>
          </ac:spMkLst>
        </pc:spChg>
        <pc:spChg chg="mod">
          <ac:chgData name="Connor" userId="74de9826-f7d3-43ec-a759-73db7e361216" providerId="ADAL" clId="{CFDF043B-1691-4BA4-AA6F-53CF485FFC9D}" dt="2021-10-27T22:27:40.478" v="35"/>
          <ac:spMkLst>
            <pc:docMk/>
            <pc:sldMk cId="2324521223" sldId="311"/>
            <ac:spMk id="21" creationId="{1256EE54-C4CB-4E74-9ABB-69DACBD8D7B5}"/>
          </ac:spMkLst>
        </pc:spChg>
        <pc:spChg chg="mod">
          <ac:chgData name="Connor" userId="74de9826-f7d3-43ec-a759-73db7e361216" providerId="ADAL" clId="{CFDF043B-1691-4BA4-AA6F-53CF485FFC9D}" dt="2021-10-27T22:27:44.814" v="37"/>
          <ac:spMkLst>
            <pc:docMk/>
            <pc:sldMk cId="2324521223" sldId="311"/>
            <ac:spMk id="23" creationId="{797C76B0-805B-4A45-893C-A1FBC9EDEB8A}"/>
          </ac:spMkLst>
        </pc:spChg>
        <pc:spChg chg="mod">
          <ac:chgData name="Connor" userId="74de9826-f7d3-43ec-a759-73db7e361216" providerId="ADAL" clId="{CFDF043B-1691-4BA4-AA6F-53CF485FFC9D}" dt="2021-10-27T22:27:44.814" v="37"/>
          <ac:spMkLst>
            <pc:docMk/>
            <pc:sldMk cId="2324521223" sldId="311"/>
            <ac:spMk id="24" creationId="{DEE4CE6B-070A-4B31-8760-714E242CE595}"/>
          </ac:spMkLst>
        </pc:spChg>
        <pc:spChg chg="mod">
          <ac:chgData name="Connor" userId="74de9826-f7d3-43ec-a759-73db7e361216" providerId="ADAL" clId="{CFDF043B-1691-4BA4-AA6F-53CF485FFC9D}" dt="2021-10-27T22:27:44.814" v="37"/>
          <ac:spMkLst>
            <pc:docMk/>
            <pc:sldMk cId="2324521223" sldId="311"/>
            <ac:spMk id="25" creationId="{889B10AE-9B66-44C1-8F59-233265E7E6A0}"/>
          </ac:spMkLst>
        </pc:spChg>
        <pc:spChg chg="mod">
          <ac:chgData name="Connor" userId="74de9826-f7d3-43ec-a759-73db7e361216" providerId="ADAL" clId="{CFDF043B-1691-4BA4-AA6F-53CF485FFC9D}" dt="2021-10-27T22:27:44.814" v="37"/>
          <ac:spMkLst>
            <pc:docMk/>
            <pc:sldMk cId="2324521223" sldId="311"/>
            <ac:spMk id="26" creationId="{CD08C5D1-637F-4C03-B1AA-EBE64FFDF911}"/>
          </ac:spMkLst>
        </pc:spChg>
        <pc:spChg chg="mod">
          <ac:chgData name="Connor" userId="74de9826-f7d3-43ec-a759-73db7e361216" providerId="ADAL" clId="{CFDF043B-1691-4BA4-AA6F-53CF485FFC9D}" dt="2021-10-27T22:27:52.105" v="39"/>
          <ac:spMkLst>
            <pc:docMk/>
            <pc:sldMk cId="2324521223" sldId="311"/>
            <ac:spMk id="28" creationId="{AB8EF249-200E-49CB-8CB6-5007DB501016}"/>
          </ac:spMkLst>
        </pc:spChg>
        <pc:spChg chg="mod">
          <ac:chgData name="Connor" userId="74de9826-f7d3-43ec-a759-73db7e361216" providerId="ADAL" clId="{CFDF043B-1691-4BA4-AA6F-53CF485FFC9D}" dt="2021-10-27T22:27:52.105" v="39"/>
          <ac:spMkLst>
            <pc:docMk/>
            <pc:sldMk cId="2324521223" sldId="311"/>
            <ac:spMk id="29" creationId="{AA6BEEEF-E392-40E7-9EFF-2D4BB5EEE19A}"/>
          </ac:spMkLst>
        </pc:spChg>
        <pc:spChg chg="mod">
          <ac:chgData name="Connor" userId="74de9826-f7d3-43ec-a759-73db7e361216" providerId="ADAL" clId="{CFDF043B-1691-4BA4-AA6F-53CF485FFC9D}" dt="2021-10-27T22:27:52.105" v="39"/>
          <ac:spMkLst>
            <pc:docMk/>
            <pc:sldMk cId="2324521223" sldId="311"/>
            <ac:spMk id="30" creationId="{CA8EF1D6-44B6-424E-8CD3-FE06450BCA1C}"/>
          </ac:spMkLst>
        </pc:spChg>
        <pc:spChg chg="mod">
          <ac:chgData name="Connor" userId="74de9826-f7d3-43ec-a759-73db7e361216" providerId="ADAL" clId="{CFDF043B-1691-4BA4-AA6F-53CF485FFC9D}" dt="2021-10-27T22:27:52.105" v="39"/>
          <ac:spMkLst>
            <pc:docMk/>
            <pc:sldMk cId="2324521223" sldId="311"/>
            <ac:spMk id="31" creationId="{4AA9CF82-8378-4D72-9879-412CCFA86DDF}"/>
          </ac:spMkLst>
        </pc:spChg>
        <pc:spChg chg="mod">
          <ac:chgData name="Connor" userId="74de9826-f7d3-43ec-a759-73db7e361216" providerId="ADAL" clId="{CFDF043B-1691-4BA4-AA6F-53CF485FFC9D}" dt="2021-10-27T22:28:02.187" v="41"/>
          <ac:spMkLst>
            <pc:docMk/>
            <pc:sldMk cId="2324521223" sldId="311"/>
            <ac:spMk id="33" creationId="{9A668F5A-B1DF-4E14-8608-4B787D523CF5}"/>
          </ac:spMkLst>
        </pc:spChg>
        <pc:spChg chg="mod">
          <ac:chgData name="Connor" userId="74de9826-f7d3-43ec-a759-73db7e361216" providerId="ADAL" clId="{CFDF043B-1691-4BA4-AA6F-53CF485FFC9D}" dt="2021-10-27T22:28:02.187" v="41"/>
          <ac:spMkLst>
            <pc:docMk/>
            <pc:sldMk cId="2324521223" sldId="311"/>
            <ac:spMk id="34" creationId="{C71DB405-C603-4325-A414-CB934A5F8917}"/>
          </ac:spMkLst>
        </pc:spChg>
        <pc:spChg chg="mod">
          <ac:chgData name="Connor" userId="74de9826-f7d3-43ec-a759-73db7e361216" providerId="ADAL" clId="{CFDF043B-1691-4BA4-AA6F-53CF485FFC9D}" dt="2021-10-27T22:28:02.187" v="41"/>
          <ac:spMkLst>
            <pc:docMk/>
            <pc:sldMk cId="2324521223" sldId="311"/>
            <ac:spMk id="35" creationId="{1B1091E4-924F-48B3-94FF-11D331E19A97}"/>
          </ac:spMkLst>
        </pc:spChg>
        <pc:spChg chg="mod">
          <ac:chgData name="Connor" userId="74de9826-f7d3-43ec-a759-73db7e361216" providerId="ADAL" clId="{CFDF043B-1691-4BA4-AA6F-53CF485FFC9D}" dt="2021-10-27T22:28:02.187" v="41"/>
          <ac:spMkLst>
            <pc:docMk/>
            <pc:sldMk cId="2324521223" sldId="311"/>
            <ac:spMk id="36" creationId="{2BB1E439-CD74-437F-8864-580435731E35}"/>
          </ac:spMkLst>
        </pc:spChg>
        <pc:spChg chg="mod">
          <ac:chgData name="Connor" userId="74de9826-f7d3-43ec-a759-73db7e361216" providerId="ADAL" clId="{CFDF043B-1691-4BA4-AA6F-53CF485FFC9D}" dt="2021-10-27T22:28:10.368" v="44"/>
          <ac:spMkLst>
            <pc:docMk/>
            <pc:sldMk cId="2324521223" sldId="311"/>
            <ac:spMk id="38" creationId="{6E2007AA-3CB3-4C13-A21A-2DF7B38FF2B3}"/>
          </ac:spMkLst>
        </pc:spChg>
        <pc:spChg chg="mod">
          <ac:chgData name="Connor" userId="74de9826-f7d3-43ec-a759-73db7e361216" providerId="ADAL" clId="{CFDF043B-1691-4BA4-AA6F-53CF485FFC9D}" dt="2021-10-27T22:28:10.368" v="44"/>
          <ac:spMkLst>
            <pc:docMk/>
            <pc:sldMk cId="2324521223" sldId="311"/>
            <ac:spMk id="39" creationId="{41FB0986-6340-456E-B9AC-7F7213947E14}"/>
          </ac:spMkLst>
        </pc:spChg>
        <pc:spChg chg="mod">
          <ac:chgData name="Connor" userId="74de9826-f7d3-43ec-a759-73db7e361216" providerId="ADAL" clId="{CFDF043B-1691-4BA4-AA6F-53CF485FFC9D}" dt="2021-10-27T22:28:10.368" v="44"/>
          <ac:spMkLst>
            <pc:docMk/>
            <pc:sldMk cId="2324521223" sldId="311"/>
            <ac:spMk id="40" creationId="{3386086F-104B-4FEA-A34D-E6C0BE255098}"/>
          </ac:spMkLst>
        </pc:spChg>
        <pc:spChg chg="mod">
          <ac:chgData name="Connor" userId="74de9826-f7d3-43ec-a759-73db7e361216" providerId="ADAL" clId="{CFDF043B-1691-4BA4-AA6F-53CF485FFC9D}" dt="2021-10-27T22:28:10.368" v="44"/>
          <ac:spMkLst>
            <pc:docMk/>
            <pc:sldMk cId="2324521223" sldId="311"/>
            <ac:spMk id="41" creationId="{6BD2AFFD-9ECB-4315-8CF4-5A2A4AD461C7}"/>
          </ac:spMkLst>
        </pc:spChg>
        <pc:spChg chg="mod">
          <ac:chgData name="Connor" userId="74de9826-f7d3-43ec-a759-73db7e361216" providerId="ADAL" clId="{CFDF043B-1691-4BA4-AA6F-53CF485FFC9D}" dt="2021-10-27T22:28:18.204" v="46"/>
          <ac:spMkLst>
            <pc:docMk/>
            <pc:sldMk cId="2324521223" sldId="311"/>
            <ac:spMk id="43" creationId="{4140DD2C-6914-4D99-AA21-6B85D7BBB920}"/>
          </ac:spMkLst>
        </pc:spChg>
        <pc:spChg chg="mod">
          <ac:chgData name="Connor" userId="74de9826-f7d3-43ec-a759-73db7e361216" providerId="ADAL" clId="{CFDF043B-1691-4BA4-AA6F-53CF485FFC9D}" dt="2021-10-27T22:28:18.204" v="46"/>
          <ac:spMkLst>
            <pc:docMk/>
            <pc:sldMk cId="2324521223" sldId="311"/>
            <ac:spMk id="44" creationId="{177F769C-B09F-4105-B5CC-C7398F3AFA35}"/>
          </ac:spMkLst>
        </pc:spChg>
        <pc:spChg chg="mod">
          <ac:chgData name="Connor" userId="74de9826-f7d3-43ec-a759-73db7e361216" providerId="ADAL" clId="{CFDF043B-1691-4BA4-AA6F-53CF485FFC9D}" dt="2021-10-27T22:28:18.204" v="46"/>
          <ac:spMkLst>
            <pc:docMk/>
            <pc:sldMk cId="2324521223" sldId="311"/>
            <ac:spMk id="45" creationId="{8E9FBB9B-A5E8-4628-B72D-7FB7C04BDF17}"/>
          </ac:spMkLst>
        </pc:spChg>
        <pc:spChg chg="mod">
          <ac:chgData name="Connor" userId="74de9826-f7d3-43ec-a759-73db7e361216" providerId="ADAL" clId="{CFDF043B-1691-4BA4-AA6F-53CF485FFC9D}" dt="2021-10-27T22:28:18.204" v="46"/>
          <ac:spMkLst>
            <pc:docMk/>
            <pc:sldMk cId="2324521223" sldId="311"/>
            <ac:spMk id="46" creationId="{CD232939-B7E6-4271-9C7E-E41E755CB4A9}"/>
          </ac:spMkLst>
        </pc:spChg>
        <pc:spChg chg="mod">
          <ac:chgData name="Connor" userId="74de9826-f7d3-43ec-a759-73db7e361216" providerId="ADAL" clId="{CFDF043B-1691-4BA4-AA6F-53CF485FFC9D}" dt="2021-10-27T22:28:24.665" v="48"/>
          <ac:spMkLst>
            <pc:docMk/>
            <pc:sldMk cId="2324521223" sldId="311"/>
            <ac:spMk id="48" creationId="{CDA6E4B1-E60F-448E-9048-DE4FB13047F1}"/>
          </ac:spMkLst>
        </pc:spChg>
        <pc:spChg chg="mod">
          <ac:chgData name="Connor" userId="74de9826-f7d3-43ec-a759-73db7e361216" providerId="ADAL" clId="{CFDF043B-1691-4BA4-AA6F-53CF485FFC9D}" dt="2021-10-27T22:28:24.665" v="48"/>
          <ac:spMkLst>
            <pc:docMk/>
            <pc:sldMk cId="2324521223" sldId="311"/>
            <ac:spMk id="49" creationId="{D6437FCC-21D4-4133-BCA7-6E85E7ECD8F2}"/>
          </ac:spMkLst>
        </pc:spChg>
        <pc:spChg chg="mod">
          <ac:chgData name="Connor" userId="74de9826-f7d3-43ec-a759-73db7e361216" providerId="ADAL" clId="{CFDF043B-1691-4BA4-AA6F-53CF485FFC9D}" dt="2021-10-27T22:28:24.665" v="48"/>
          <ac:spMkLst>
            <pc:docMk/>
            <pc:sldMk cId="2324521223" sldId="311"/>
            <ac:spMk id="50" creationId="{6B8D3403-CC32-4945-A86A-EEC7E5917220}"/>
          </ac:spMkLst>
        </pc:spChg>
        <pc:spChg chg="mod">
          <ac:chgData name="Connor" userId="74de9826-f7d3-43ec-a759-73db7e361216" providerId="ADAL" clId="{CFDF043B-1691-4BA4-AA6F-53CF485FFC9D}" dt="2021-10-27T22:28:24.665" v="48"/>
          <ac:spMkLst>
            <pc:docMk/>
            <pc:sldMk cId="2324521223" sldId="311"/>
            <ac:spMk id="51" creationId="{06F2630D-7B39-4E51-A6D6-26253D17F839}"/>
          </ac:spMkLst>
        </pc:spChg>
        <pc:spChg chg="mod">
          <ac:chgData name="Connor" userId="74de9826-f7d3-43ec-a759-73db7e361216" providerId="ADAL" clId="{CFDF043B-1691-4BA4-AA6F-53CF485FFC9D}" dt="2021-10-27T22:28:37.666" v="52"/>
          <ac:spMkLst>
            <pc:docMk/>
            <pc:sldMk cId="2324521223" sldId="311"/>
            <ac:spMk id="53" creationId="{BB490C21-7291-4BBD-9935-A9092885E6E7}"/>
          </ac:spMkLst>
        </pc:spChg>
        <pc:spChg chg="mod">
          <ac:chgData name="Connor" userId="74de9826-f7d3-43ec-a759-73db7e361216" providerId="ADAL" clId="{CFDF043B-1691-4BA4-AA6F-53CF485FFC9D}" dt="2021-10-27T22:28:37.666" v="52"/>
          <ac:spMkLst>
            <pc:docMk/>
            <pc:sldMk cId="2324521223" sldId="311"/>
            <ac:spMk id="54" creationId="{D884D812-FFB6-486A-AD94-0A164E3A6A22}"/>
          </ac:spMkLst>
        </pc:spChg>
        <pc:spChg chg="mod">
          <ac:chgData name="Connor" userId="74de9826-f7d3-43ec-a759-73db7e361216" providerId="ADAL" clId="{CFDF043B-1691-4BA4-AA6F-53CF485FFC9D}" dt="2021-10-27T22:28:37.666" v="52"/>
          <ac:spMkLst>
            <pc:docMk/>
            <pc:sldMk cId="2324521223" sldId="311"/>
            <ac:spMk id="55" creationId="{B16911E8-39DE-4B26-9868-8707DF7E8A55}"/>
          </ac:spMkLst>
        </pc:spChg>
        <pc:spChg chg="mod">
          <ac:chgData name="Connor" userId="74de9826-f7d3-43ec-a759-73db7e361216" providerId="ADAL" clId="{CFDF043B-1691-4BA4-AA6F-53CF485FFC9D}" dt="2021-10-27T22:28:37.666" v="52"/>
          <ac:spMkLst>
            <pc:docMk/>
            <pc:sldMk cId="2324521223" sldId="311"/>
            <ac:spMk id="56" creationId="{F99992C4-83AB-4A46-990B-FF83B2557419}"/>
          </ac:spMkLst>
        </pc:spChg>
        <pc:spChg chg="add mod">
          <ac:chgData name="Connor" userId="74de9826-f7d3-43ec-a759-73db7e361216" providerId="ADAL" clId="{CFDF043B-1691-4BA4-AA6F-53CF485FFC9D}" dt="2021-10-27T22:40:17.554" v="327" actId="1037"/>
          <ac:spMkLst>
            <pc:docMk/>
            <pc:sldMk cId="2324521223" sldId="311"/>
            <ac:spMk id="96" creationId="{43534718-A547-4B97-80C6-FF3BDC56D698}"/>
          </ac:spMkLst>
        </pc:spChg>
        <pc:spChg chg="add mod">
          <ac:chgData name="Connor" userId="74de9826-f7d3-43ec-a759-73db7e361216" providerId="ADAL" clId="{CFDF043B-1691-4BA4-AA6F-53CF485FFC9D}" dt="2021-10-28T12:42:26.179" v="356" actId="14100"/>
          <ac:spMkLst>
            <pc:docMk/>
            <pc:sldMk cId="2324521223" sldId="311"/>
            <ac:spMk id="97" creationId="{1F83B25D-AB28-48BC-98A8-80B0260AA640}"/>
          </ac:spMkLst>
        </pc:spChg>
        <pc:spChg chg="add mod">
          <ac:chgData name="Connor" userId="74de9826-f7d3-43ec-a759-73db7e361216" providerId="ADAL" clId="{CFDF043B-1691-4BA4-AA6F-53CF485FFC9D}" dt="2021-10-28T12:42:35.270" v="358" actId="14100"/>
          <ac:spMkLst>
            <pc:docMk/>
            <pc:sldMk cId="2324521223" sldId="311"/>
            <ac:spMk id="98" creationId="{363E6452-258D-4D81-8C79-719A9D874F30}"/>
          </ac:spMkLst>
        </pc:spChg>
        <pc:grpChg chg="add del mod">
          <ac:chgData name="Connor" userId="74de9826-f7d3-43ec-a759-73db7e361216" providerId="ADAL" clId="{CFDF043B-1691-4BA4-AA6F-53CF485FFC9D}" dt="2021-10-27T22:28:50.347" v="54" actId="478"/>
          <ac:grpSpMkLst>
            <pc:docMk/>
            <pc:sldMk cId="2324521223" sldId="311"/>
            <ac:grpSpMk id="11" creationId="{69A9E7CB-7FD7-41A5-A24F-70CF7C243648}"/>
          </ac:grpSpMkLst>
        </pc:grpChg>
        <pc:grpChg chg="add mod">
          <ac:chgData name="Connor" userId="74de9826-f7d3-43ec-a759-73db7e361216" providerId="ADAL" clId="{CFDF043B-1691-4BA4-AA6F-53CF485FFC9D}" dt="2021-10-27T22:27:35.529" v="34" actId="1076"/>
          <ac:grpSpMkLst>
            <pc:docMk/>
            <pc:sldMk cId="2324521223" sldId="311"/>
            <ac:grpSpMk id="12" creationId="{D7CAAA38-B852-4CCA-99DA-3CF9478EE52E}"/>
          </ac:grpSpMkLst>
        </pc:grpChg>
        <pc:grpChg chg="add mod">
          <ac:chgData name="Connor" userId="74de9826-f7d3-43ec-a759-73db7e361216" providerId="ADAL" clId="{CFDF043B-1691-4BA4-AA6F-53CF485FFC9D}" dt="2021-10-27T22:29:35.024" v="74" actId="1076"/>
          <ac:grpSpMkLst>
            <pc:docMk/>
            <pc:sldMk cId="2324521223" sldId="311"/>
            <ac:grpSpMk id="17" creationId="{484113FF-EFBE-4994-8064-93E9A23547CF}"/>
          </ac:grpSpMkLst>
        </pc:grpChg>
        <pc:grpChg chg="add mod">
          <ac:chgData name="Connor" userId="74de9826-f7d3-43ec-a759-73db7e361216" providerId="ADAL" clId="{CFDF043B-1691-4BA4-AA6F-53CF485FFC9D}" dt="2021-10-27T22:27:51.007" v="38" actId="1076"/>
          <ac:grpSpMkLst>
            <pc:docMk/>
            <pc:sldMk cId="2324521223" sldId="311"/>
            <ac:grpSpMk id="22" creationId="{04460622-CBC2-4770-BBD7-9BEABA8E72F8}"/>
          </ac:grpSpMkLst>
        </pc:grpChg>
        <pc:grpChg chg="add mod">
          <ac:chgData name="Connor" userId="74de9826-f7d3-43ec-a759-73db7e361216" providerId="ADAL" clId="{CFDF043B-1691-4BA4-AA6F-53CF485FFC9D}" dt="2021-10-27T22:28:08.834" v="43" actId="1076"/>
          <ac:grpSpMkLst>
            <pc:docMk/>
            <pc:sldMk cId="2324521223" sldId="311"/>
            <ac:grpSpMk id="27" creationId="{2A402113-F718-4490-A9C3-AE998453B1E8}"/>
          </ac:grpSpMkLst>
        </pc:grpChg>
        <pc:grpChg chg="add mod">
          <ac:chgData name="Connor" userId="74de9826-f7d3-43ec-a759-73db7e361216" providerId="ADAL" clId="{CFDF043B-1691-4BA4-AA6F-53CF485FFC9D}" dt="2021-10-27T22:28:36.902" v="51" actId="1076"/>
          <ac:grpSpMkLst>
            <pc:docMk/>
            <pc:sldMk cId="2324521223" sldId="311"/>
            <ac:grpSpMk id="32" creationId="{C425136B-4E01-4B34-AF72-58244A0439C8}"/>
          </ac:grpSpMkLst>
        </pc:grpChg>
        <pc:grpChg chg="add mod">
          <ac:chgData name="Connor" userId="74de9826-f7d3-43ec-a759-73db7e361216" providerId="ADAL" clId="{CFDF043B-1691-4BA4-AA6F-53CF485FFC9D}" dt="2021-10-27T22:29:41.004" v="75" actId="1076"/>
          <ac:grpSpMkLst>
            <pc:docMk/>
            <pc:sldMk cId="2324521223" sldId="311"/>
            <ac:grpSpMk id="37" creationId="{FDC738AD-9A44-455D-937C-8D8CF1B881AD}"/>
          </ac:grpSpMkLst>
        </pc:grpChg>
        <pc:grpChg chg="add mod">
          <ac:chgData name="Connor" userId="74de9826-f7d3-43ec-a759-73db7e361216" providerId="ADAL" clId="{CFDF043B-1691-4BA4-AA6F-53CF485FFC9D}" dt="2021-10-27T22:28:23.335" v="47" actId="1076"/>
          <ac:grpSpMkLst>
            <pc:docMk/>
            <pc:sldMk cId="2324521223" sldId="311"/>
            <ac:grpSpMk id="42" creationId="{F7450ED7-A5EB-4ABC-9C14-51A3615D2963}"/>
          </ac:grpSpMkLst>
        </pc:grpChg>
        <pc:grpChg chg="add mod">
          <ac:chgData name="Connor" userId="74de9826-f7d3-43ec-a759-73db7e361216" providerId="ADAL" clId="{CFDF043B-1691-4BA4-AA6F-53CF485FFC9D}" dt="2021-10-27T22:28:31.417" v="49" actId="1076"/>
          <ac:grpSpMkLst>
            <pc:docMk/>
            <pc:sldMk cId="2324521223" sldId="311"/>
            <ac:grpSpMk id="47" creationId="{A51CE9A2-B9EC-4807-AEF2-894C9D63614E}"/>
          </ac:grpSpMkLst>
        </pc:grpChg>
        <pc:grpChg chg="add mod">
          <ac:chgData name="Connor" userId="74de9826-f7d3-43ec-a759-73db7e361216" providerId="ADAL" clId="{CFDF043B-1691-4BA4-AA6F-53CF485FFC9D}" dt="2021-10-27T22:28:46.973" v="53" actId="1076"/>
          <ac:grpSpMkLst>
            <pc:docMk/>
            <pc:sldMk cId="2324521223" sldId="311"/>
            <ac:grpSpMk id="52" creationId="{4A97AD8E-7A02-421A-8EE9-2A04565E9425}"/>
          </ac:grpSpMkLst>
        </pc:grpChg>
        <pc:graphicFrameChg chg="add mod ord modGraphic">
          <ac:chgData name="Connor" userId="74de9826-f7d3-43ec-a759-73db7e361216" providerId="ADAL" clId="{CFDF043B-1691-4BA4-AA6F-53CF485FFC9D}" dt="2021-10-27T22:31:41.743" v="163" actId="20577"/>
          <ac:graphicFrameMkLst>
            <pc:docMk/>
            <pc:sldMk cId="2324521223" sldId="311"/>
            <ac:graphicFrameMk id="10" creationId="{75765B1E-43EB-4553-8566-6A18FADA00F0}"/>
          </ac:graphicFrameMkLst>
        </pc:graphicFrameChg>
        <pc:cxnChg chg="add del mod">
          <ac:chgData name="Connor" userId="74de9826-f7d3-43ec-a759-73db7e361216" providerId="ADAL" clId="{CFDF043B-1691-4BA4-AA6F-53CF485FFC9D}" dt="2021-10-27T22:32:16.817" v="174" actId="478"/>
          <ac:cxnSpMkLst>
            <pc:docMk/>
            <pc:sldMk cId="2324521223" sldId="311"/>
            <ac:cxnSpMk id="58" creationId="{0248E826-F77D-4CC1-B6B4-0FADAADE679A}"/>
          </ac:cxnSpMkLst>
        </pc:cxnChg>
        <pc:cxnChg chg="add del mod">
          <ac:chgData name="Connor" userId="74de9826-f7d3-43ec-a759-73db7e361216" providerId="ADAL" clId="{CFDF043B-1691-4BA4-AA6F-53CF485FFC9D}" dt="2021-10-27T22:36:22.904" v="245" actId="478"/>
          <ac:cxnSpMkLst>
            <pc:docMk/>
            <pc:sldMk cId="2324521223" sldId="311"/>
            <ac:cxnSpMk id="59" creationId="{18D67B21-A64F-4B61-B4EA-44A625241A53}"/>
          </ac:cxnSpMkLst>
        </pc:cxnChg>
        <pc:cxnChg chg="add mod">
          <ac:chgData name="Connor" userId="74de9826-f7d3-43ec-a759-73db7e361216" providerId="ADAL" clId="{CFDF043B-1691-4BA4-AA6F-53CF485FFC9D}" dt="2021-10-27T22:31:49.792" v="165" actId="1076"/>
          <ac:cxnSpMkLst>
            <pc:docMk/>
            <pc:sldMk cId="2324521223" sldId="311"/>
            <ac:cxnSpMk id="61" creationId="{243F335E-B381-4DB8-9101-A94302EEA68F}"/>
          </ac:cxnSpMkLst>
        </pc:cxnChg>
        <pc:cxnChg chg="add mod">
          <ac:chgData name="Connor" userId="74de9826-f7d3-43ec-a759-73db7e361216" providerId="ADAL" clId="{CFDF043B-1691-4BA4-AA6F-53CF485FFC9D}" dt="2021-10-27T22:35:48.834" v="230" actId="1076"/>
          <ac:cxnSpMkLst>
            <pc:docMk/>
            <pc:sldMk cId="2324521223" sldId="311"/>
            <ac:cxnSpMk id="62" creationId="{1544A522-14F8-491E-A70F-085112E96687}"/>
          </ac:cxnSpMkLst>
        </pc:cxnChg>
        <pc:cxnChg chg="add mod">
          <ac:chgData name="Connor" userId="74de9826-f7d3-43ec-a759-73db7e361216" providerId="ADAL" clId="{CFDF043B-1691-4BA4-AA6F-53CF485FFC9D}" dt="2021-10-27T22:32:01.443" v="169" actId="1076"/>
          <ac:cxnSpMkLst>
            <pc:docMk/>
            <pc:sldMk cId="2324521223" sldId="311"/>
            <ac:cxnSpMk id="63" creationId="{2F5E7A8F-3D95-4042-A4B3-CA1542FA2813}"/>
          </ac:cxnSpMkLst>
        </pc:cxnChg>
        <pc:cxnChg chg="add mod">
          <ac:chgData name="Connor" userId="74de9826-f7d3-43ec-a759-73db7e361216" providerId="ADAL" clId="{CFDF043B-1691-4BA4-AA6F-53CF485FFC9D}" dt="2021-10-27T22:32:13.053" v="172" actId="14100"/>
          <ac:cxnSpMkLst>
            <pc:docMk/>
            <pc:sldMk cId="2324521223" sldId="311"/>
            <ac:cxnSpMk id="64" creationId="{A5F32FB2-F707-4AE6-B57F-A7112180E0BB}"/>
          </ac:cxnSpMkLst>
        </pc:cxnChg>
        <pc:cxnChg chg="add del mod">
          <ac:chgData name="Connor" userId="74de9826-f7d3-43ec-a759-73db7e361216" providerId="ADAL" clId="{CFDF043B-1691-4BA4-AA6F-53CF485FFC9D}" dt="2021-10-27T22:36:22.904" v="245" actId="478"/>
          <ac:cxnSpMkLst>
            <pc:docMk/>
            <pc:sldMk cId="2324521223" sldId="311"/>
            <ac:cxnSpMk id="67" creationId="{4FAF4E7A-7E42-4B5B-BA6A-746E370906A8}"/>
          </ac:cxnSpMkLst>
        </pc:cxnChg>
        <pc:cxnChg chg="add mod">
          <ac:chgData name="Connor" userId="74de9826-f7d3-43ec-a759-73db7e361216" providerId="ADAL" clId="{CFDF043B-1691-4BA4-AA6F-53CF485FFC9D}" dt="2021-10-27T22:36:25.392" v="250" actId="1037"/>
          <ac:cxnSpMkLst>
            <pc:docMk/>
            <pc:sldMk cId="2324521223" sldId="311"/>
            <ac:cxnSpMk id="68" creationId="{BD3CC2F9-B9D8-49BB-BEF8-EBF4D2CD5810}"/>
          </ac:cxnSpMkLst>
        </pc:cxnChg>
        <pc:cxnChg chg="add mod">
          <ac:chgData name="Connor" userId="74de9826-f7d3-43ec-a759-73db7e361216" providerId="ADAL" clId="{CFDF043B-1691-4BA4-AA6F-53CF485FFC9D}" dt="2021-10-27T22:32:37.769" v="179" actId="1076"/>
          <ac:cxnSpMkLst>
            <pc:docMk/>
            <pc:sldMk cId="2324521223" sldId="311"/>
            <ac:cxnSpMk id="69" creationId="{1CC3120A-82DB-4B4D-94A0-BDAD78EB384D}"/>
          </ac:cxnSpMkLst>
        </pc:cxnChg>
        <pc:cxnChg chg="add mod">
          <ac:chgData name="Connor" userId="74de9826-f7d3-43ec-a759-73db7e361216" providerId="ADAL" clId="{CFDF043B-1691-4BA4-AA6F-53CF485FFC9D}" dt="2021-10-27T22:36:28.830" v="256" actId="1036"/>
          <ac:cxnSpMkLst>
            <pc:docMk/>
            <pc:sldMk cId="2324521223" sldId="311"/>
            <ac:cxnSpMk id="70" creationId="{600EB4F0-D555-422A-9AAC-D52EB125AA72}"/>
          </ac:cxnSpMkLst>
        </pc:cxnChg>
        <pc:cxnChg chg="add mod">
          <ac:chgData name="Connor" userId="74de9826-f7d3-43ec-a759-73db7e361216" providerId="ADAL" clId="{CFDF043B-1691-4BA4-AA6F-53CF485FFC9D}" dt="2021-10-27T22:36:02.454" v="231" actId="1076"/>
          <ac:cxnSpMkLst>
            <pc:docMk/>
            <pc:sldMk cId="2324521223" sldId="311"/>
            <ac:cxnSpMk id="71" creationId="{AF7E38D0-B768-40F2-AB90-EA8497110FBE}"/>
          </ac:cxnSpMkLst>
        </pc:cxnChg>
        <pc:cxnChg chg="add mod">
          <ac:chgData name="Connor" userId="74de9826-f7d3-43ec-a759-73db7e361216" providerId="ADAL" clId="{CFDF043B-1691-4BA4-AA6F-53CF485FFC9D}" dt="2021-10-27T22:36:11.574" v="242" actId="1038"/>
          <ac:cxnSpMkLst>
            <pc:docMk/>
            <pc:sldMk cId="2324521223" sldId="311"/>
            <ac:cxnSpMk id="73" creationId="{BF6CD0D7-9298-46B2-BA5D-1284DE5785F0}"/>
          </ac:cxnSpMkLst>
        </pc:cxnChg>
        <pc:cxnChg chg="add mod">
          <ac:chgData name="Connor" userId="74de9826-f7d3-43ec-a759-73db7e361216" providerId="ADAL" clId="{CFDF043B-1691-4BA4-AA6F-53CF485FFC9D}" dt="2021-10-27T22:33:45.275" v="201" actId="1076"/>
          <ac:cxnSpMkLst>
            <pc:docMk/>
            <pc:sldMk cId="2324521223" sldId="311"/>
            <ac:cxnSpMk id="74" creationId="{5F1FA099-8665-4AD7-9D66-788BDC763651}"/>
          </ac:cxnSpMkLst>
        </pc:cxnChg>
        <pc:cxnChg chg="add mod">
          <ac:chgData name="Connor" userId="74de9826-f7d3-43ec-a759-73db7e361216" providerId="ADAL" clId="{CFDF043B-1691-4BA4-AA6F-53CF485FFC9D}" dt="2021-10-27T22:33:57.103" v="203" actId="1076"/>
          <ac:cxnSpMkLst>
            <pc:docMk/>
            <pc:sldMk cId="2324521223" sldId="311"/>
            <ac:cxnSpMk id="75" creationId="{01F1C1F3-89D7-47C2-A629-61E1161D6962}"/>
          </ac:cxnSpMkLst>
        </pc:cxnChg>
        <pc:cxnChg chg="add mod">
          <ac:chgData name="Connor" userId="74de9826-f7d3-43ec-a759-73db7e361216" providerId="ADAL" clId="{CFDF043B-1691-4BA4-AA6F-53CF485FFC9D}" dt="2021-10-27T22:34:01.879" v="205" actId="1076"/>
          <ac:cxnSpMkLst>
            <pc:docMk/>
            <pc:sldMk cId="2324521223" sldId="311"/>
            <ac:cxnSpMk id="76" creationId="{E9B3A502-377B-4C5F-83EA-601A1B51A03E}"/>
          </ac:cxnSpMkLst>
        </pc:cxnChg>
        <pc:cxnChg chg="add mod">
          <ac:chgData name="Connor" userId="74de9826-f7d3-43ec-a759-73db7e361216" providerId="ADAL" clId="{CFDF043B-1691-4BA4-AA6F-53CF485FFC9D}" dt="2021-10-27T22:35:45.286" v="229" actId="1076"/>
          <ac:cxnSpMkLst>
            <pc:docMk/>
            <pc:sldMk cId="2324521223" sldId="311"/>
            <ac:cxnSpMk id="77" creationId="{1433DECD-2853-4CCF-86B2-578430536197}"/>
          </ac:cxnSpMkLst>
        </pc:cxnChg>
        <pc:cxnChg chg="add mod">
          <ac:chgData name="Connor" userId="74de9826-f7d3-43ec-a759-73db7e361216" providerId="ADAL" clId="{CFDF043B-1691-4BA4-AA6F-53CF485FFC9D}" dt="2021-10-27T22:34:15.523" v="209" actId="1076"/>
          <ac:cxnSpMkLst>
            <pc:docMk/>
            <pc:sldMk cId="2324521223" sldId="311"/>
            <ac:cxnSpMk id="78" creationId="{68DA4DD0-E9D5-4FE6-9B56-DEDE8B829119}"/>
          </ac:cxnSpMkLst>
        </pc:cxnChg>
        <pc:cxnChg chg="add del mod">
          <ac:chgData name="Connor" userId="74de9826-f7d3-43ec-a759-73db7e361216" providerId="ADAL" clId="{CFDF043B-1691-4BA4-AA6F-53CF485FFC9D}" dt="2021-10-27T22:36:22.904" v="245" actId="478"/>
          <ac:cxnSpMkLst>
            <pc:docMk/>
            <pc:sldMk cId="2324521223" sldId="311"/>
            <ac:cxnSpMk id="79" creationId="{C565D3C9-5403-4287-9893-6D4902CB3798}"/>
          </ac:cxnSpMkLst>
        </pc:cxnChg>
        <pc:cxnChg chg="add mod">
          <ac:chgData name="Connor" userId="74de9826-f7d3-43ec-a759-73db7e361216" providerId="ADAL" clId="{CFDF043B-1691-4BA4-AA6F-53CF485FFC9D}" dt="2021-10-27T22:35:08.815" v="219" actId="1076"/>
          <ac:cxnSpMkLst>
            <pc:docMk/>
            <pc:sldMk cId="2324521223" sldId="311"/>
            <ac:cxnSpMk id="80" creationId="{559EAF8E-C48F-4C97-BCBE-AA62566FEB2B}"/>
          </ac:cxnSpMkLst>
        </pc:cxnChg>
        <pc:cxnChg chg="add mod">
          <ac:chgData name="Connor" userId="74de9826-f7d3-43ec-a759-73db7e361216" providerId="ADAL" clId="{CFDF043B-1691-4BA4-AA6F-53CF485FFC9D}" dt="2021-10-27T22:35:19.305" v="223" actId="1076"/>
          <ac:cxnSpMkLst>
            <pc:docMk/>
            <pc:sldMk cId="2324521223" sldId="311"/>
            <ac:cxnSpMk id="81" creationId="{F507E86D-6DD3-4F13-AD67-1E2BCE786514}"/>
          </ac:cxnSpMkLst>
        </pc:cxnChg>
        <pc:cxnChg chg="add mod">
          <ac:chgData name="Connor" userId="74de9826-f7d3-43ec-a759-73db7e361216" providerId="ADAL" clId="{CFDF043B-1691-4BA4-AA6F-53CF485FFC9D}" dt="2021-10-27T22:35:29.255" v="225" actId="1076"/>
          <ac:cxnSpMkLst>
            <pc:docMk/>
            <pc:sldMk cId="2324521223" sldId="311"/>
            <ac:cxnSpMk id="82" creationId="{A7F88848-5206-465B-B7D7-C190D02ADE65}"/>
          </ac:cxnSpMkLst>
        </pc:cxnChg>
        <pc:cxnChg chg="add mod">
          <ac:chgData name="Connor" userId="74de9826-f7d3-43ec-a759-73db7e361216" providerId="ADAL" clId="{CFDF043B-1691-4BA4-AA6F-53CF485FFC9D}" dt="2021-10-27T22:35:37.100" v="227" actId="1076"/>
          <ac:cxnSpMkLst>
            <pc:docMk/>
            <pc:sldMk cId="2324521223" sldId="311"/>
            <ac:cxnSpMk id="83" creationId="{32DA1B75-2555-47E0-B984-C346F78A6323}"/>
          </ac:cxnSpMkLst>
        </pc:cxnChg>
        <pc:cxnChg chg="add del mod">
          <ac:chgData name="Connor" userId="74de9826-f7d3-43ec-a759-73db7e361216" providerId="ADAL" clId="{CFDF043B-1691-4BA4-AA6F-53CF485FFC9D}" dt="2021-11-02T17:46:58.639" v="391" actId="478"/>
          <ac:cxnSpMkLst>
            <pc:docMk/>
            <pc:sldMk cId="2324521223" sldId="311"/>
            <ac:cxnSpMk id="84" creationId="{641B197D-DEFB-4241-8751-3DF6B842E9DD}"/>
          </ac:cxnSpMkLst>
        </pc:cxnChg>
        <pc:cxnChg chg="add mod">
          <ac:chgData name="Connor" userId="74de9826-f7d3-43ec-a759-73db7e361216" providerId="ADAL" clId="{CFDF043B-1691-4BA4-AA6F-53CF485FFC9D}" dt="2021-10-27T22:37:06.525" v="262" actId="1076"/>
          <ac:cxnSpMkLst>
            <pc:docMk/>
            <pc:sldMk cId="2324521223" sldId="311"/>
            <ac:cxnSpMk id="85" creationId="{231498B5-8315-4828-9F20-1F836340F540}"/>
          </ac:cxnSpMkLst>
        </pc:cxnChg>
        <pc:cxnChg chg="add mod">
          <ac:chgData name="Connor" userId="74de9826-f7d3-43ec-a759-73db7e361216" providerId="ADAL" clId="{CFDF043B-1691-4BA4-AA6F-53CF485FFC9D}" dt="2021-10-27T22:37:37.241" v="268" actId="1076"/>
          <ac:cxnSpMkLst>
            <pc:docMk/>
            <pc:sldMk cId="2324521223" sldId="311"/>
            <ac:cxnSpMk id="86" creationId="{AE763873-EB73-4543-B67E-67B14F78E363}"/>
          </ac:cxnSpMkLst>
        </pc:cxnChg>
        <pc:cxnChg chg="add mod">
          <ac:chgData name="Connor" userId="74de9826-f7d3-43ec-a759-73db7e361216" providerId="ADAL" clId="{CFDF043B-1691-4BA4-AA6F-53CF485FFC9D}" dt="2021-10-27T22:37:52.025" v="273" actId="1076"/>
          <ac:cxnSpMkLst>
            <pc:docMk/>
            <pc:sldMk cId="2324521223" sldId="311"/>
            <ac:cxnSpMk id="87" creationId="{2A1939E3-81B1-4FD0-8C19-870C2178BF07}"/>
          </ac:cxnSpMkLst>
        </pc:cxnChg>
        <pc:cxnChg chg="add del mod">
          <ac:chgData name="Connor" userId="74de9826-f7d3-43ec-a759-73db7e361216" providerId="ADAL" clId="{CFDF043B-1691-4BA4-AA6F-53CF485FFC9D}" dt="2021-10-27T22:41:57.101" v="344" actId="478"/>
          <ac:cxnSpMkLst>
            <pc:docMk/>
            <pc:sldMk cId="2324521223" sldId="311"/>
            <ac:cxnSpMk id="88" creationId="{F7DA0C1F-7CF8-4E86-BA85-C47761659A3F}"/>
          </ac:cxnSpMkLst>
        </pc:cxnChg>
        <pc:cxnChg chg="add del mod">
          <ac:chgData name="Connor" userId="74de9826-f7d3-43ec-a759-73db7e361216" providerId="ADAL" clId="{CFDF043B-1691-4BA4-AA6F-53CF485FFC9D}" dt="2021-10-27T22:42:20.375" v="352" actId="478"/>
          <ac:cxnSpMkLst>
            <pc:docMk/>
            <pc:sldMk cId="2324521223" sldId="311"/>
            <ac:cxnSpMk id="89" creationId="{878066EB-402E-472D-A387-792E58CFB8D1}"/>
          </ac:cxnSpMkLst>
        </pc:cxnChg>
        <pc:cxnChg chg="add mod">
          <ac:chgData name="Connor" userId="74de9826-f7d3-43ec-a759-73db7e361216" providerId="ADAL" clId="{CFDF043B-1691-4BA4-AA6F-53CF485FFC9D}" dt="2021-10-27T22:38:45.773" v="288" actId="1076"/>
          <ac:cxnSpMkLst>
            <pc:docMk/>
            <pc:sldMk cId="2324521223" sldId="311"/>
            <ac:cxnSpMk id="90" creationId="{90E26C75-657C-49C1-8C32-D3DA62724982}"/>
          </ac:cxnSpMkLst>
        </pc:cxnChg>
        <pc:cxnChg chg="add mod">
          <ac:chgData name="Connor" userId="74de9826-f7d3-43ec-a759-73db7e361216" providerId="ADAL" clId="{CFDF043B-1691-4BA4-AA6F-53CF485FFC9D}" dt="2021-10-27T22:39:00.139" v="294" actId="1076"/>
          <ac:cxnSpMkLst>
            <pc:docMk/>
            <pc:sldMk cId="2324521223" sldId="311"/>
            <ac:cxnSpMk id="92" creationId="{672145F6-4020-4DD0-8996-B7032EBC688F}"/>
          </ac:cxnSpMkLst>
        </pc:cxnChg>
        <pc:cxnChg chg="add mod">
          <ac:chgData name="Connor" userId="74de9826-f7d3-43ec-a759-73db7e361216" providerId="ADAL" clId="{CFDF043B-1691-4BA4-AA6F-53CF485FFC9D}" dt="2021-10-27T22:39:15.083" v="300" actId="1076"/>
          <ac:cxnSpMkLst>
            <pc:docMk/>
            <pc:sldMk cId="2324521223" sldId="311"/>
            <ac:cxnSpMk id="94" creationId="{BA6C6CBC-5585-4D80-9638-78E195DF336E}"/>
          </ac:cxnSpMkLst>
        </pc:cxnChg>
      </pc:sldChg>
    </pc:docChg>
  </pc:docChgLst>
  <pc:docChgLst>
    <pc:chgData name="Walker, Douglas S" userId="817043e7-e063-4ccf-bb91-a66d0ba6010b" providerId="ADAL" clId="{4A3E44D0-5920-2542-BD08-F1A270C0721A}"/>
    <pc:docChg chg="undo custSel modSld">
      <pc:chgData name="Walker, Douglas S" userId="817043e7-e063-4ccf-bb91-a66d0ba6010b" providerId="ADAL" clId="{4A3E44D0-5920-2542-BD08-F1A270C0721A}" dt="2021-11-17T17:19:14.877" v="677" actId="20577"/>
      <pc:docMkLst>
        <pc:docMk/>
      </pc:docMkLst>
      <pc:sldChg chg="modSp mod">
        <pc:chgData name="Walker, Douglas S" userId="817043e7-e063-4ccf-bb91-a66d0ba6010b" providerId="ADAL" clId="{4A3E44D0-5920-2542-BD08-F1A270C0721A}" dt="2021-11-17T17:08:34.575" v="71" actId="20577"/>
        <pc:sldMkLst>
          <pc:docMk/>
          <pc:sldMk cId="3918840937" sldId="265"/>
        </pc:sldMkLst>
        <pc:spChg chg="mod">
          <ac:chgData name="Walker, Douglas S" userId="817043e7-e063-4ccf-bb91-a66d0ba6010b" providerId="ADAL" clId="{4A3E44D0-5920-2542-BD08-F1A270C0721A}" dt="2021-11-17T17:08:34.575" v="71" actId="20577"/>
          <ac:spMkLst>
            <pc:docMk/>
            <pc:sldMk cId="3918840937" sldId="265"/>
            <ac:spMk id="4" creationId="{A85F0AC7-C7D6-A54D-BC03-AE91B9D17E7F}"/>
          </ac:spMkLst>
        </pc:spChg>
      </pc:sldChg>
      <pc:sldChg chg="addSp delSp modSp mod">
        <pc:chgData name="Walker, Douglas S" userId="817043e7-e063-4ccf-bb91-a66d0ba6010b" providerId="ADAL" clId="{4A3E44D0-5920-2542-BD08-F1A270C0721A}" dt="2021-11-17T14:03:59.842" v="66" actId="1076"/>
        <pc:sldMkLst>
          <pc:docMk/>
          <pc:sldMk cId="4198445744" sldId="312"/>
        </pc:sldMkLst>
        <pc:spChg chg="mod">
          <ac:chgData name="Walker, Douglas S" userId="817043e7-e063-4ccf-bb91-a66d0ba6010b" providerId="ADAL" clId="{4A3E44D0-5920-2542-BD08-F1A270C0721A}" dt="2021-11-17T05:58:25.858" v="49" actId="164"/>
          <ac:spMkLst>
            <pc:docMk/>
            <pc:sldMk cId="4198445744" sldId="312"/>
            <ac:spMk id="15" creationId="{AC2DC36F-1E2A-4707-8CCC-26B557BB4CEE}"/>
          </ac:spMkLst>
        </pc:spChg>
        <pc:spChg chg="mod">
          <ac:chgData name="Walker, Douglas S" userId="817043e7-e063-4ccf-bb91-a66d0ba6010b" providerId="ADAL" clId="{4A3E44D0-5920-2542-BD08-F1A270C0721A}" dt="2021-11-17T05:58:25.858" v="49" actId="164"/>
          <ac:spMkLst>
            <pc:docMk/>
            <pc:sldMk cId="4198445744" sldId="312"/>
            <ac:spMk id="16" creationId="{0652D959-13B0-4480-9175-7E001D0C3FDC}"/>
          </ac:spMkLst>
        </pc:spChg>
        <pc:grpChg chg="add mod">
          <ac:chgData name="Walker, Douglas S" userId="817043e7-e063-4ccf-bb91-a66d0ba6010b" providerId="ADAL" clId="{4A3E44D0-5920-2542-BD08-F1A270C0721A}" dt="2021-11-17T14:03:29.546" v="57" actId="14100"/>
          <ac:grpSpMkLst>
            <pc:docMk/>
            <pc:sldMk cId="4198445744" sldId="312"/>
            <ac:grpSpMk id="18" creationId="{A495A95B-48E0-904A-BBAC-B276F7EC9F2B}"/>
          </ac:grpSpMkLst>
        </pc:grpChg>
        <pc:picChg chg="del">
          <ac:chgData name="Walker, Douglas S" userId="817043e7-e063-4ccf-bb91-a66d0ba6010b" providerId="ADAL" clId="{4A3E44D0-5920-2542-BD08-F1A270C0721A}" dt="2021-11-17T05:52:25.922" v="1" actId="478"/>
          <ac:picMkLst>
            <pc:docMk/>
            <pc:sldMk cId="4198445744" sldId="312"/>
            <ac:picMk id="3" creationId="{351145F6-43F4-4692-9F0F-743DA5D6D75F}"/>
          </ac:picMkLst>
        </pc:picChg>
        <pc:picChg chg="add del mod">
          <ac:chgData name="Walker, Douglas S" userId="817043e7-e063-4ccf-bb91-a66d0ba6010b" providerId="ADAL" clId="{4A3E44D0-5920-2542-BD08-F1A270C0721A}" dt="2021-11-17T05:53:59.521" v="12" actId="478"/>
          <ac:picMkLst>
            <pc:docMk/>
            <pc:sldMk cId="4198445744" sldId="312"/>
            <ac:picMk id="6" creationId="{2241DC12-696A-0743-80F4-745679EBF539}"/>
          </ac:picMkLst>
        </pc:picChg>
        <pc:picChg chg="add mod modCrop">
          <ac:chgData name="Walker, Douglas S" userId="817043e7-e063-4ccf-bb91-a66d0ba6010b" providerId="ADAL" clId="{4A3E44D0-5920-2542-BD08-F1A270C0721A}" dt="2021-11-17T14:03:59.842" v="66" actId="1076"/>
          <ac:picMkLst>
            <pc:docMk/>
            <pc:sldMk cId="4198445744" sldId="312"/>
            <ac:picMk id="8" creationId="{C41DBDE0-06C8-1E4A-9DD4-DDBCF73BB232}"/>
          </ac:picMkLst>
        </pc:picChg>
        <pc:picChg chg="del">
          <ac:chgData name="Walker, Douglas S" userId="817043e7-e063-4ccf-bb91-a66d0ba6010b" providerId="ADAL" clId="{4A3E44D0-5920-2542-BD08-F1A270C0721A}" dt="2021-11-17T05:52:24.913" v="0" actId="478"/>
          <ac:picMkLst>
            <pc:docMk/>
            <pc:sldMk cId="4198445744" sldId="312"/>
            <ac:picMk id="10" creationId="{E271F515-1834-48AE-8008-8F2086722AD2}"/>
          </ac:picMkLst>
        </pc:picChg>
        <pc:picChg chg="mod">
          <ac:chgData name="Walker, Douglas S" userId="817043e7-e063-4ccf-bb91-a66d0ba6010b" providerId="ADAL" clId="{4A3E44D0-5920-2542-BD08-F1A270C0721A}" dt="2021-11-17T14:02:50.869" v="52"/>
          <ac:picMkLst>
            <pc:docMk/>
            <pc:sldMk cId="4198445744" sldId="312"/>
            <ac:picMk id="11" creationId="{E7574565-9647-4D9F-A73F-F2DD06382C91}"/>
          </ac:picMkLst>
        </pc:picChg>
        <pc:picChg chg="mod">
          <ac:chgData name="Walker, Douglas S" userId="817043e7-e063-4ccf-bb91-a66d0ba6010b" providerId="ADAL" clId="{4A3E44D0-5920-2542-BD08-F1A270C0721A}" dt="2021-11-17T14:03:39.237" v="61" actId="1076"/>
          <ac:picMkLst>
            <pc:docMk/>
            <pc:sldMk cId="4198445744" sldId="312"/>
            <ac:picMk id="12" creationId="{CCE969E9-7A90-4324-80AB-DC06C554943E}"/>
          </ac:picMkLst>
        </pc:picChg>
        <pc:picChg chg="add del mod modCrop">
          <ac:chgData name="Walker, Douglas S" userId="817043e7-e063-4ccf-bb91-a66d0ba6010b" providerId="ADAL" clId="{4A3E44D0-5920-2542-BD08-F1A270C0721A}" dt="2021-11-17T05:57:48.393" v="39" actId="478"/>
          <ac:picMkLst>
            <pc:docMk/>
            <pc:sldMk cId="4198445744" sldId="312"/>
            <ac:picMk id="13" creationId="{6651F14F-1B7A-7348-958F-718B3711C79E}"/>
          </ac:picMkLst>
        </pc:picChg>
        <pc:picChg chg="add mod modCrop">
          <ac:chgData name="Walker, Douglas S" userId="817043e7-e063-4ccf-bb91-a66d0ba6010b" providerId="ADAL" clId="{4A3E44D0-5920-2542-BD08-F1A270C0721A}" dt="2021-11-17T14:03:57.808" v="65" actId="1076"/>
          <ac:picMkLst>
            <pc:docMk/>
            <pc:sldMk cId="4198445744" sldId="312"/>
            <ac:picMk id="17" creationId="{C44484BC-846B-3B4B-931C-0730465A24A9}"/>
          </ac:picMkLst>
        </pc:picChg>
      </pc:sldChg>
      <pc:sldChg chg="addSp delSp modSp">
        <pc:chgData name="Walker, Douglas S" userId="817043e7-e063-4ccf-bb91-a66d0ba6010b" providerId="ADAL" clId="{4A3E44D0-5920-2542-BD08-F1A270C0721A}" dt="2021-11-17T17:06:34.775" v="70" actId="1076"/>
        <pc:sldMkLst>
          <pc:docMk/>
          <pc:sldMk cId="3945202404" sldId="316"/>
        </pc:sldMkLst>
        <pc:spChg chg="del">
          <ac:chgData name="Walker, Douglas S" userId="817043e7-e063-4ccf-bb91-a66d0ba6010b" providerId="ADAL" clId="{4A3E44D0-5920-2542-BD08-F1A270C0721A}" dt="2021-11-17T17:06:23.314" v="67"/>
          <ac:spMkLst>
            <pc:docMk/>
            <pc:sldMk cId="3945202404" sldId="316"/>
            <ac:spMk id="3" creationId="{49FA931E-F4FF-4851-A00B-FA8E06AB3B31}"/>
          </ac:spMkLst>
        </pc:spChg>
        <pc:picChg chg="add mod">
          <ac:chgData name="Walker, Douglas S" userId="817043e7-e063-4ccf-bb91-a66d0ba6010b" providerId="ADAL" clId="{4A3E44D0-5920-2542-BD08-F1A270C0721A}" dt="2021-11-17T17:06:34.775" v="70" actId="1076"/>
          <ac:picMkLst>
            <pc:docMk/>
            <pc:sldMk cId="3945202404" sldId="316"/>
            <ac:picMk id="1026" creationId="{B4AB4A8B-D5D0-5E46-B2F6-267F087294B5}"/>
          </ac:picMkLst>
        </pc:picChg>
      </pc:sldChg>
      <pc:sldChg chg="modSp mod">
        <pc:chgData name="Walker, Douglas S" userId="817043e7-e063-4ccf-bb91-a66d0ba6010b" providerId="ADAL" clId="{4A3E44D0-5920-2542-BD08-F1A270C0721A}" dt="2021-11-17T17:19:14.877" v="677" actId="20577"/>
        <pc:sldMkLst>
          <pc:docMk/>
          <pc:sldMk cId="1760908982" sldId="318"/>
        </pc:sldMkLst>
        <pc:spChg chg="mod">
          <ac:chgData name="Walker, Douglas S" userId="817043e7-e063-4ccf-bb91-a66d0ba6010b" providerId="ADAL" clId="{4A3E44D0-5920-2542-BD08-F1A270C0721A}" dt="2021-11-17T17:19:14.877" v="677" actId="20577"/>
          <ac:spMkLst>
            <pc:docMk/>
            <pc:sldMk cId="1760908982" sldId="318"/>
            <ac:spMk id="3" creationId="{D0B811DC-750B-4E60-B010-6BBB2D3139E0}"/>
          </ac:spMkLst>
        </pc:spChg>
      </pc:sldChg>
    </pc:docChg>
  </pc:docChgLst>
  <pc:docChgLst>
    <pc:chgData name="Walker, Douglas S" userId="S::dwalker72@gatech.edu::817043e7-e063-4ccf-bb91-a66d0ba6010b" providerId="AD" clId="Web-{AB3A4670-6C7C-4938-B57B-06DB55797319}"/>
    <pc:docChg chg="modSld">
      <pc:chgData name="Walker, Douglas S" userId="S::dwalker72@gatech.edu::817043e7-e063-4ccf-bb91-a66d0ba6010b" providerId="AD" clId="Web-{AB3A4670-6C7C-4938-B57B-06DB55797319}" dt="2021-09-14T21:41:13.262" v="3" actId="20577"/>
      <pc:docMkLst>
        <pc:docMk/>
      </pc:docMkLst>
      <pc:sldChg chg="modSp">
        <pc:chgData name="Walker, Douglas S" userId="S::dwalker72@gatech.edu::817043e7-e063-4ccf-bb91-a66d0ba6010b" providerId="AD" clId="Web-{AB3A4670-6C7C-4938-B57B-06DB55797319}" dt="2021-09-14T21:41:13.262" v="3" actId="20577"/>
        <pc:sldMkLst>
          <pc:docMk/>
          <pc:sldMk cId="2120184271" sldId="269"/>
        </pc:sldMkLst>
        <pc:spChg chg="mod">
          <ac:chgData name="Walker, Douglas S" userId="S::dwalker72@gatech.edu::817043e7-e063-4ccf-bb91-a66d0ba6010b" providerId="AD" clId="Web-{AB3A4670-6C7C-4938-B57B-06DB55797319}" dt="2021-09-14T21:41:13.262" v="3" actId="20577"/>
          <ac:spMkLst>
            <pc:docMk/>
            <pc:sldMk cId="2120184271" sldId="269"/>
            <ac:spMk id="4" creationId="{A85F0AC7-C7D6-A54D-BC03-AE91B9D17E7F}"/>
          </ac:spMkLst>
        </pc:spChg>
      </pc:sldChg>
    </pc:docChg>
  </pc:docChgLst>
  <pc:docChgLst>
    <pc:chgData name="Present, Hunter B" userId="S::hpresent3@gatech.edu::5ef8d9af-974f-4213-83d5-61434ac5b211" providerId="AD" clId="Web-{9F3C1CE0-F420-4139-A073-D66598B28716}"/>
    <pc:docChg chg="modSld">
      <pc:chgData name="Present, Hunter B" userId="S::hpresent3@gatech.edu::5ef8d9af-974f-4213-83d5-61434ac5b211" providerId="AD" clId="Web-{9F3C1CE0-F420-4139-A073-D66598B28716}" dt="2021-11-17T17:29:28.448" v="10" actId="1076"/>
      <pc:docMkLst>
        <pc:docMk/>
      </pc:docMkLst>
      <pc:sldChg chg="addSp modSp">
        <pc:chgData name="Present, Hunter B" userId="S::hpresent3@gatech.edu::5ef8d9af-974f-4213-83d5-61434ac5b211" providerId="AD" clId="Web-{9F3C1CE0-F420-4139-A073-D66598B28716}" dt="2021-11-17T17:29:28.448" v="10" actId="1076"/>
        <pc:sldMkLst>
          <pc:docMk/>
          <pc:sldMk cId="3945202404" sldId="316"/>
        </pc:sldMkLst>
        <pc:picChg chg="add mod">
          <ac:chgData name="Present, Hunter B" userId="S::hpresent3@gatech.edu::5ef8d9af-974f-4213-83d5-61434ac5b211" providerId="AD" clId="Web-{9F3C1CE0-F420-4139-A073-D66598B28716}" dt="2021-11-17T17:28:19.272" v="3" actId="1076"/>
          <ac:picMkLst>
            <pc:docMk/>
            <pc:sldMk cId="3945202404" sldId="316"/>
            <ac:picMk id="3" creationId="{76526C93-ED29-4AA2-A95C-EDF03026134D}"/>
          </ac:picMkLst>
        </pc:picChg>
        <pc:picChg chg="add mod modCrop">
          <ac:chgData name="Present, Hunter B" userId="S::hpresent3@gatech.edu::5ef8d9af-974f-4213-83d5-61434ac5b211" providerId="AD" clId="Web-{9F3C1CE0-F420-4139-A073-D66598B28716}" dt="2021-11-17T17:29:28.448" v="10" actId="1076"/>
          <ac:picMkLst>
            <pc:docMk/>
            <pc:sldMk cId="3945202404" sldId="316"/>
            <ac:picMk id="5" creationId="{03F0235C-7BCF-4F56-A719-99306ECF1C2F}"/>
          </ac:picMkLst>
        </pc:picChg>
      </pc:sldChg>
    </pc:docChg>
  </pc:docChgLst>
  <pc:docChgLst>
    <pc:chgData name="Kasper, Catherine G" userId="S::ckasper7@gatech.edu::920b7356-8e16-4e4d-9351-9c2be16c1d72" providerId="AD" clId="Web-{ED39092D-8CE4-4DC2-9818-D2945E8BCAC2}"/>
    <pc:docChg chg="modSld">
      <pc:chgData name="Kasper, Catherine G" userId="S::ckasper7@gatech.edu::920b7356-8e16-4e4d-9351-9c2be16c1d72" providerId="AD" clId="Web-{ED39092D-8CE4-4DC2-9818-D2945E8BCAC2}" dt="2021-09-10T00:11:56.158" v="6"/>
      <pc:docMkLst>
        <pc:docMk/>
      </pc:docMkLst>
      <pc:sldChg chg="addSp delSp modSp">
        <pc:chgData name="Kasper, Catherine G" userId="S::ckasper7@gatech.edu::920b7356-8e16-4e4d-9351-9c2be16c1d72" providerId="AD" clId="Web-{ED39092D-8CE4-4DC2-9818-D2945E8BCAC2}" dt="2021-09-10T00:11:56.158" v="6"/>
        <pc:sldMkLst>
          <pc:docMk/>
          <pc:sldMk cId="109857222" sldId="256"/>
        </pc:sldMkLst>
        <pc:spChg chg="del">
          <ac:chgData name="Kasper, Catherine G" userId="S::ckasper7@gatech.edu::920b7356-8e16-4e4d-9351-9c2be16c1d72" providerId="AD" clId="Web-{ED39092D-8CE4-4DC2-9818-D2945E8BCAC2}" dt="2021-09-10T00:11:54.111" v="5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Kasper, Catherine G" userId="S::ckasper7@gatech.edu::920b7356-8e16-4e4d-9351-9c2be16c1d72" providerId="AD" clId="Web-{ED39092D-8CE4-4DC2-9818-D2945E8BCAC2}" dt="2021-09-10T00:11:56.158" v="6"/>
          <ac:spMkLst>
            <pc:docMk/>
            <pc:sldMk cId="109857222" sldId="256"/>
            <ac:spMk id="3" creationId="{00000000-0000-0000-0000-000000000000}"/>
          </ac:spMkLst>
        </pc:spChg>
        <pc:picChg chg="add mod ord">
          <ac:chgData name="Kasper, Catherine G" userId="S::ckasper7@gatech.edu::920b7356-8e16-4e4d-9351-9c2be16c1d72" providerId="AD" clId="Web-{ED39092D-8CE4-4DC2-9818-D2945E8BCAC2}" dt="2021-09-10T00:11:51.783" v="4"/>
          <ac:picMkLst>
            <pc:docMk/>
            <pc:sldMk cId="109857222" sldId="256"/>
            <ac:picMk id="4" creationId="{EFFAEE10-4E22-4584-A32C-3FE8757B60AE}"/>
          </ac:picMkLst>
        </pc:picChg>
      </pc:sldChg>
    </pc:docChg>
  </pc:docChgLst>
  <pc:docChgLst>
    <pc:chgData name="Present, Hunter B" userId="S::hpresent3@gatech.edu::5ef8d9af-974f-4213-83d5-61434ac5b211" providerId="AD" clId="Web-{BCFC158C-004C-49EA-827F-AB108200F46A}"/>
    <pc:docChg chg="modSld">
      <pc:chgData name="Present, Hunter B" userId="S::hpresent3@gatech.edu::5ef8d9af-974f-4213-83d5-61434ac5b211" providerId="AD" clId="Web-{BCFC158C-004C-49EA-827F-AB108200F46A}" dt="2021-09-10T06:26:09.563" v="9" actId="20577"/>
      <pc:docMkLst>
        <pc:docMk/>
      </pc:docMkLst>
      <pc:sldChg chg="modSp">
        <pc:chgData name="Present, Hunter B" userId="S::hpresent3@gatech.edu::5ef8d9af-974f-4213-83d5-61434ac5b211" providerId="AD" clId="Web-{BCFC158C-004C-49EA-827F-AB108200F46A}" dt="2021-09-10T06:26:09.563" v="9" actId="20577"/>
        <pc:sldMkLst>
          <pc:docMk/>
          <pc:sldMk cId="3918840937" sldId="265"/>
        </pc:sldMkLst>
        <pc:spChg chg="mod">
          <ac:chgData name="Present, Hunter B" userId="S::hpresent3@gatech.edu::5ef8d9af-974f-4213-83d5-61434ac5b211" providerId="AD" clId="Web-{BCFC158C-004C-49EA-827F-AB108200F46A}" dt="2021-09-10T06:25:44.593" v="5" actId="20577"/>
          <ac:spMkLst>
            <pc:docMk/>
            <pc:sldMk cId="3918840937" sldId="265"/>
            <ac:spMk id="2" creationId="{8FEC8B12-7736-8447-9381-CA79BD1E9A76}"/>
          </ac:spMkLst>
        </pc:spChg>
        <pc:spChg chg="mod">
          <ac:chgData name="Present, Hunter B" userId="S::hpresent3@gatech.edu::5ef8d9af-974f-4213-83d5-61434ac5b211" providerId="AD" clId="Web-{BCFC158C-004C-49EA-827F-AB108200F46A}" dt="2021-09-10T06:26:09.563" v="9" actId="20577"/>
          <ac:spMkLst>
            <pc:docMk/>
            <pc:sldMk cId="3918840937" sldId="265"/>
            <ac:spMk id="4" creationId="{A85F0AC7-C7D6-A54D-BC03-AE91B9D17E7F}"/>
          </ac:spMkLst>
        </pc:spChg>
      </pc:sldChg>
    </pc:docChg>
  </pc:docChgLst>
  <pc:docChgLst>
    <pc:chgData name="Kasper, Catherine G" userId="S::ckasper7@gatech.edu::920b7356-8e16-4e4d-9351-9c2be16c1d72" providerId="AD" clId="Web-{FA969408-CC75-48A6-A059-8F5AC490C070}"/>
    <pc:docChg chg="modSld">
      <pc:chgData name="Kasper, Catherine G" userId="S::ckasper7@gatech.edu::920b7356-8e16-4e4d-9351-9c2be16c1d72" providerId="AD" clId="Web-{FA969408-CC75-48A6-A059-8F5AC490C070}" dt="2021-11-03T20:31:07.267" v="1"/>
      <pc:docMkLst>
        <pc:docMk/>
      </pc:docMkLst>
      <pc:sldChg chg="addSp delSp modSp">
        <pc:chgData name="Kasper, Catherine G" userId="S::ckasper7@gatech.edu::920b7356-8e16-4e4d-9351-9c2be16c1d72" providerId="AD" clId="Web-{FA969408-CC75-48A6-A059-8F5AC490C070}" dt="2021-11-03T20:31:07.267" v="1"/>
        <pc:sldMkLst>
          <pc:docMk/>
          <pc:sldMk cId="1458190403" sldId="303"/>
        </pc:sldMkLst>
        <pc:picChg chg="add del mod">
          <ac:chgData name="Kasper, Catherine G" userId="S::ckasper7@gatech.edu::920b7356-8e16-4e4d-9351-9c2be16c1d72" providerId="AD" clId="Web-{FA969408-CC75-48A6-A059-8F5AC490C070}" dt="2021-11-03T20:31:07.267" v="1"/>
          <ac:picMkLst>
            <pc:docMk/>
            <pc:sldMk cId="1458190403" sldId="303"/>
            <ac:picMk id="3" creationId="{D9D14900-D497-4087-98BA-69837FA7F0DF}"/>
          </ac:picMkLst>
        </pc:picChg>
      </pc:sldChg>
    </pc:docChg>
  </pc:docChgLst>
  <pc:docChgLst>
    <pc:chgData name="Piotter, Jason D" userId="S::jpiotter3@gatech.edu::dfbe572a-2bd8-433f-b742-4a781a0d9d49" providerId="AD" clId="Web-{DFD7AFED-9FAD-448A-B12E-FE24073E4758}"/>
    <pc:docChg chg="modSld">
      <pc:chgData name="Piotter, Jason D" userId="S::jpiotter3@gatech.edu::dfbe572a-2bd8-433f-b742-4a781a0d9d49" providerId="AD" clId="Web-{DFD7AFED-9FAD-448A-B12E-FE24073E4758}" dt="2021-09-15T01:23:11.113" v="1108" actId="20577"/>
      <pc:docMkLst>
        <pc:docMk/>
      </pc:docMkLst>
      <pc:sldChg chg="addCm modNotes">
        <pc:chgData name="Piotter, Jason D" userId="S::jpiotter3@gatech.edu::dfbe572a-2bd8-433f-b742-4a781a0d9d49" providerId="AD" clId="Web-{DFD7AFED-9FAD-448A-B12E-FE24073E4758}" dt="2021-09-15T00:55:55.432" v="128"/>
        <pc:sldMkLst>
          <pc:docMk/>
          <pc:sldMk cId="3266948955" sldId="261"/>
        </pc:sldMkLst>
      </pc:sldChg>
      <pc:sldChg chg="addSp delSp modSp modNotes">
        <pc:chgData name="Piotter, Jason D" userId="S::jpiotter3@gatech.edu::dfbe572a-2bd8-433f-b742-4a781a0d9d49" providerId="AD" clId="Web-{DFD7AFED-9FAD-448A-B12E-FE24073E4758}" dt="2021-09-15T01:23:11.113" v="1108" actId="20577"/>
        <pc:sldMkLst>
          <pc:docMk/>
          <pc:sldMk cId="16079505" sldId="262"/>
        </pc:sldMkLst>
        <pc:spChg chg="mod">
          <ac:chgData name="Piotter, Jason D" userId="S::jpiotter3@gatech.edu::dfbe572a-2bd8-433f-b742-4a781a0d9d49" providerId="AD" clId="Web-{DFD7AFED-9FAD-448A-B12E-FE24073E4758}" dt="2021-09-15T01:19:57.655" v="982" actId="20577"/>
          <ac:spMkLst>
            <pc:docMk/>
            <pc:sldMk cId="16079505" sldId="262"/>
            <ac:spMk id="3" creationId="{6CF98EFB-0DED-CB44-BCAF-633D64DA92BD}"/>
          </ac:spMkLst>
        </pc:spChg>
        <pc:spChg chg="add del">
          <ac:chgData name="Piotter, Jason D" userId="S::jpiotter3@gatech.edu::dfbe572a-2bd8-433f-b742-4a781a0d9d49" providerId="AD" clId="Web-{DFD7AFED-9FAD-448A-B12E-FE24073E4758}" dt="2021-09-15T01:20:00.373" v="983"/>
          <ac:spMkLst>
            <pc:docMk/>
            <pc:sldMk cId="16079505" sldId="262"/>
            <ac:spMk id="4" creationId="{BCFE4B3E-4E13-CD46-8DB7-F95A0B85664E}"/>
          </ac:spMkLst>
        </pc:spChg>
        <pc:spChg chg="add del">
          <ac:chgData name="Piotter, Jason D" userId="S::jpiotter3@gatech.edu::dfbe572a-2bd8-433f-b742-4a781a0d9d49" providerId="AD" clId="Web-{DFD7AFED-9FAD-448A-B12E-FE24073E4758}" dt="2021-09-14T23:24:41.625" v="1"/>
          <ac:spMkLst>
            <pc:docMk/>
            <pc:sldMk cId="16079505" sldId="262"/>
            <ac:spMk id="7" creationId="{46D4736C-BB2A-4240-B1FC-2CB9C149C68B}"/>
          </ac:spMkLst>
        </pc:spChg>
        <pc:spChg chg="add del mod">
          <ac:chgData name="Piotter, Jason D" userId="S::jpiotter3@gatech.edu::dfbe572a-2bd8-433f-b742-4a781a0d9d49" providerId="AD" clId="Web-{DFD7AFED-9FAD-448A-B12E-FE24073E4758}" dt="2021-09-15T01:20:17.390" v="989"/>
          <ac:spMkLst>
            <pc:docMk/>
            <pc:sldMk cId="16079505" sldId="262"/>
            <ac:spMk id="9" creationId="{0F5B222D-6966-48E5-BA0E-36DA9C1C7F81}"/>
          </ac:spMkLst>
        </pc:spChg>
        <pc:spChg chg="add mod">
          <ac:chgData name="Piotter, Jason D" userId="S::jpiotter3@gatech.edu::dfbe572a-2bd8-433f-b742-4a781a0d9d49" providerId="AD" clId="Web-{DFD7AFED-9FAD-448A-B12E-FE24073E4758}" dt="2021-09-15T01:23:11.113" v="1108" actId="20577"/>
          <ac:spMkLst>
            <pc:docMk/>
            <pc:sldMk cId="16079505" sldId="262"/>
            <ac:spMk id="12" creationId="{BFA89836-134E-4D36-B063-49C86AC9F5D1}"/>
          </ac:spMkLst>
        </pc:spChg>
        <pc:picChg chg="add del mod ord">
          <ac:chgData name="Piotter, Jason D" userId="S::jpiotter3@gatech.edu::dfbe572a-2bd8-433f-b742-4a781a0d9d49" providerId="AD" clId="Web-{DFD7AFED-9FAD-448A-B12E-FE24073E4758}" dt="2021-09-15T01:19:45.998" v="723"/>
          <ac:picMkLst>
            <pc:docMk/>
            <pc:sldMk cId="16079505" sldId="262"/>
            <ac:picMk id="7" creationId="{D3884BBF-1259-433F-8EA7-0D558C0BA9CB}"/>
          </ac:picMkLst>
        </pc:picChg>
        <pc:picChg chg="add mod ord">
          <ac:chgData name="Piotter, Jason D" userId="S::jpiotter3@gatech.edu::dfbe572a-2bd8-433f-b742-4a781a0d9d49" providerId="AD" clId="Web-{DFD7AFED-9FAD-448A-B12E-FE24073E4758}" dt="2021-09-15T01:20:04.967" v="986" actId="1076"/>
          <ac:picMkLst>
            <pc:docMk/>
            <pc:sldMk cId="16079505" sldId="262"/>
            <ac:picMk id="8" creationId="{54BD38FB-990A-422E-99EE-8F902009A573}"/>
          </ac:picMkLst>
        </pc:picChg>
        <pc:picChg chg="add del mod">
          <ac:chgData name="Piotter, Jason D" userId="S::jpiotter3@gatech.edu::dfbe572a-2bd8-433f-b742-4a781a0d9d49" providerId="AD" clId="Web-{DFD7AFED-9FAD-448A-B12E-FE24073E4758}" dt="2021-09-15T01:20:22.312" v="991"/>
          <ac:picMkLst>
            <pc:docMk/>
            <pc:sldMk cId="16079505" sldId="262"/>
            <ac:picMk id="10" creationId="{76A29F6C-91B8-410B-9FBE-3D2A29C35251}"/>
          </ac:picMkLst>
        </pc:picChg>
      </pc:sldChg>
    </pc:docChg>
  </pc:docChgLst>
  <pc:docChgLst>
    <pc:chgData name="Present, Hunter B" userId="S::hpresent3@gatech.edu::5ef8d9af-974f-4213-83d5-61434ac5b211" providerId="AD" clId="Web-{15F315C7-E457-47CF-B898-3AD72C557B9B}"/>
    <pc:docChg chg="delSld modSld sldOrd">
      <pc:chgData name="Present, Hunter B" userId="S::hpresent3@gatech.edu::5ef8d9af-974f-4213-83d5-61434ac5b211" providerId="AD" clId="Web-{15F315C7-E457-47CF-B898-3AD72C557B9B}" dt="2021-11-17T17:00:53.058" v="18" actId="1076"/>
      <pc:docMkLst>
        <pc:docMk/>
      </pc:docMkLst>
      <pc:sldChg chg="addSp delSp modSp">
        <pc:chgData name="Present, Hunter B" userId="S::hpresent3@gatech.edu::5ef8d9af-974f-4213-83d5-61434ac5b211" providerId="AD" clId="Web-{15F315C7-E457-47CF-B898-3AD72C557B9B}" dt="2021-11-17T17:00:53.058" v="18" actId="1076"/>
        <pc:sldMkLst>
          <pc:docMk/>
          <pc:sldMk cId="4006737958" sldId="295"/>
        </pc:sldMkLst>
        <pc:picChg chg="add mod">
          <ac:chgData name="Present, Hunter B" userId="S::hpresent3@gatech.edu::5ef8d9af-974f-4213-83d5-61434ac5b211" providerId="AD" clId="Web-{15F315C7-E457-47CF-B898-3AD72C557B9B}" dt="2021-11-17T17:00:53.058" v="18" actId="1076"/>
          <ac:picMkLst>
            <pc:docMk/>
            <pc:sldMk cId="4006737958" sldId="295"/>
            <ac:picMk id="3" creationId="{AD9FEBCA-7E1A-4CE1-B418-3514A7B314AE}"/>
          </ac:picMkLst>
        </pc:picChg>
        <pc:picChg chg="del">
          <ac:chgData name="Present, Hunter B" userId="S::hpresent3@gatech.edu::5ef8d9af-974f-4213-83d5-61434ac5b211" providerId="AD" clId="Web-{15F315C7-E457-47CF-B898-3AD72C557B9B}" dt="2021-11-17T17:00:34.182" v="12"/>
          <ac:picMkLst>
            <pc:docMk/>
            <pc:sldMk cId="4006737958" sldId="295"/>
            <ac:picMk id="12" creationId="{3357A67A-0266-2A4B-8897-3EB558160B24}"/>
          </ac:picMkLst>
        </pc:picChg>
      </pc:sldChg>
      <pc:sldChg chg="del">
        <pc:chgData name="Present, Hunter B" userId="S::hpresent3@gatech.edu::5ef8d9af-974f-4213-83d5-61434ac5b211" providerId="AD" clId="Web-{15F315C7-E457-47CF-B898-3AD72C557B9B}" dt="2021-11-17T16:55:30.897" v="1"/>
        <pc:sldMkLst>
          <pc:docMk/>
          <pc:sldMk cId="3518616986" sldId="306"/>
        </pc:sldMkLst>
      </pc:sldChg>
      <pc:sldChg chg="addSp delSp modSp">
        <pc:chgData name="Present, Hunter B" userId="S::hpresent3@gatech.edu::5ef8d9af-974f-4213-83d5-61434ac5b211" providerId="AD" clId="Web-{15F315C7-E457-47CF-B898-3AD72C557B9B}" dt="2021-11-17T16:56:05.585" v="10" actId="1076"/>
        <pc:sldMkLst>
          <pc:docMk/>
          <pc:sldMk cId="16180238" sldId="310"/>
        </pc:sldMkLst>
        <pc:spChg chg="add del mod">
          <ac:chgData name="Present, Hunter B" userId="S::hpresent3@gatech.edu::5ef8d9af-974f-4213-83d5-61434ac5b211" providerId="AD" clId="Web-{15F315C7-E457-47CF-B898-3AD72C557B9B}" dt="2021-11-17T16:55:43.256" v="2"/>
          <ac:spMkLst>
            <pc:docMk/>
            <pc:sldMk cId="16180238" sldId="310"/>
            <ac:spMk id="6" creationId="{2D7D4E9D-E9B3-4EA7-A8B6-E90DF066777F}"/>
          </ac:spMkLst>
        </pc:spChg>
        <pc:picChg chg="del">
          <ac:chgData name="Present, Hunter B" userId="S::hpresent3@gatech.edu::5ef8d9af-974f-4213-83d5-61434ac5b211" providerId="AD" clId="Web-{15F315C7-E457-47CF-B898-3AD72C557B9B}" dt="2021-11-17T16:55:12.646" v="0"/>
          <ac:picMkLst>
            <pc:docMk/>
            <pc:sldMk cId="16180238" sldId="310"/>
            <ac:picMk id="5" creationId="{068B359B-7E76-4FCB-8E73-86469405E797}"/>
          </ac:picMkLst>
        </pc:picChg>
        <pc:picChg chg="add mod ord">
          <ac:chgData name="Present, Hunter B" userId="S::hpresent3@gatech.edu::5ef8d9af-974f-4213-83d5-61434ac5b211" providerId="AD" clId="Web-{15F315C7-E457-47CF-B898-3AD72C557B9B}" dt="2021-11-17T16:56:05.585" v="10" actId="1076"/>
          <ac:picMkLst>
            <pc:docMk/>
            <pc:sldMk cId="16180238" sldId="310"/>
            <ac:picMk id="7" creationId="{A2562FF2-1881-448D-9162-2323755315DE}"/>
          </ac:picMkLst>
        </pc:picChg>
        <pc:picChg chg="add mod">
          <ac:chgData name="Present, Hunter B" userId="S::hpresent3@gatech.edu::5ef8d9af-974f-4213-83d5-61434ac5b211" providerId="AD" clId="Web-{15F315C7-E457-47CF-B898-3AD72C557B9B}" dt="2021-11-17T16:56:03.335" v="9" actId="1076"/>
          <ac:picMkLst>
            <pc:docMk/>
            <pc:sldMk cId="16180238" sldId="310"/>
            <ac:picMk id="8" creationId="{F207D337-6C1F-4A88-9A22-ACDDB8B12991}"/>
          </ac:picMkLst>
        </pc:picChg>
      </pc:sldChg>
      <pc:sldChg chg="ord">
        <pc:chgData name="Present, Hunter B" userId="S::hpresent3@gatech.edu::5ef8d9af-974f-4213-83d5-61434ac5b211" providerId="AD" clId="Web-{15F315C7-E457-47CF-B898-3AD72C557B9B}" dt="2021-11-17T16:56:31.851" v="11"/>
        <pc:sldMkLst>
          <pc:docMk/>
          <pc:sldMk cId="163837956" sldId="313"/>
        </pc:sldMkLst>
      </pc:sldChg>
    </pc:docChg>
  </pc:docChgLst>
  <pc:docChgLst>
    <pc:chgData name="Kasper, Catherine G" userId="S::ckasper7@gatech.edu::920b7356-8e16-4e4d-9351-9c2be16c1d72" providerId="AD" clId="Web-{ED4CD92A-8339-41BD-900C-1DE46E91E63D}"/>
    <pc:docChg chg="modSld">
      <pc:chgData name="Kasper, Catherine G" userId="S::ckasper7@gatech.edu::920b7356-8e16-4e4d-9351-9c2be16c1d72" providerId="AD" clId="Web-{ED4CD92A-8339-41BD-900C-1DE46E91E63D}" dt="2021-11-17T17:26:09.422" v="5"/>
      <pc:docMkLst>
        <pc:docMk/>
      </pc:docMkLst>
      <pc:sldChg chg="delSp">
        <pc:chgData name="Kasper, Catherine G" userId="S::ckasper7@gatech.edu::920b7356-8e16-4e4d-9351-9c2be16c1d72" providerId="AD" clId="Web-{ED4CD92A-8339-41BD-900C-1DE46E91E63D}" dt="2021-11-17T17:26:09.422" v="5"/>
        <pc:sldMkLst>
          <pc:docMk/>
          <pc:sldMk cId="1410201852" sldId="270"/>
        </pc:sldMkLst>
        <pc:spChg chg="del">
          <ac:chgData name="Kasper, Catherine G" userId="S::ckasper7@gatech.edu::920b7356-8e16-4e4d-9351-9c2be16c1d72" providerId="AD" clId="Web-{ED4CD92A-8339-41BD-900C-1DE46E91E63D}" dt="2021-11-17T17:26:09.422" v="5"/>
          <ac:spMkLst>
            <pc:docMk/>
            <pc:sldMk cId="1410201852" sldId="270"/>
            <ac:spMk id="76" creationId="{A461C438-043B-EB45-9008-2095E6BB6A0B}"/>
          </ac:spMkLst>
        </pc:spChg>
      </pc:sldChg>
      <pc:sldChg chg="modSp">
        <pc:chgData name="Kasper, Catherine G" userId="S::ckasper7@gatech.edu::920b7356-8e16-4e4d-9351-9c2be16c1d72" providerId="AD" clId="Web-{ED4CD92A-8339-41BD-900C-1DE46E91E63D}" dt="2021-11-17T17:25:59.109" v="4" actId="20577"/>
        <pc:sldMkLst>
          <pc:docMk/>
          <pc:sldMk cId="1760908982" sldId="318"/>
        </pc:sldMkLst>
        <pc:spChg chg="mod">
          <ac:chgData name="Kasper, Catherine G" userId="S::ckasper7@gatech.edu::920b7356-8e16-4e4d-9351-9c2be16c1d72" providerId="AD" clId="Web-{ED4CD92A-8339-41BD-900C-1DE46E91E63D}" dt="2021-11-17T17:25:59.109" v="4" actId="20577"/>
          <ac:spMkLst>
            <pc:docMk/>
            <pc:sldMk cId="1760908982" sldId="318"/>
            <ac:spMk id="3" creationId="{D0B811DC-750B-4E60-B010-6BBB2D3139E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8:08:38.82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1292 7533,'27'217'-135,"-2"-3"0,-11-118 135,14 128 0,2-65 90,-3-502-90,-16 200-1081,17-189 1081,-28 321 349,10-15-259,-8 23-90,3-12 0,-5 15 270,13 129-270,-6-74 911,6 103-911,-11-110-89,1 4 89,4 91 0,-2-73 0,2 70-90,-5-81 269,3-33-179,-3 7 0,1-44 0,-3-7 0,4-71 0,-4 38 0,10-141 0,-5 119 0,2-56-89,-2 55 89,0-18 89,-1 18-89,-1 1 0,-1 54 0,3-6 0,-1 14 0,1-8 0,-5 27 0,5 3 90,-2 7-90,-3 8 90,7 99 0,-7-59-90,4 78 0,-1-15 0,9 36 0,-6-28-90,9-16 90,-10-114 0,-1-7 0,-1-7 90,-3 3-90,3-51 0,-3 26 0,7-38 0,-7 23-90,15-202 90,-11 150 0,8-151 0,-10 221 0,0-10 90,6-23 0,-5 29-90,3-18 270,-1 155-270,-3-59 0,5 88 0,-4-81 0,-2 4 0,8 89 0,-5-82 0,3 66 0,0-106 0,-7 4 0,5 3 90,3-30 0,-3 5-90,1-34 0,-6 4 0,0-11 0,3-44 0,4-67-90,-3 19-90,14-229 0,-11 226 180,9-156-180,-2 74 180,-7 100 90,7-85-90,-7 125 0,-4 14-90,4 1 360,0-37-180,0 59-90,0-37 0,-1 66-90,-5-10 180,5 10-270,-5 4 180,5 18 90,-5 12 90,2 14 0,0 11 180,-3 104-360,4-38 90,-1 78-90,-3-74 0,4 11 0,-4-7 0,0 118 0,0-93 0,0 115-180,0-151 90,0 125 180,0-144-90,0 71 0,0-126 0,0-18 0,0 18 0,0-29 0,0 14 0,0-25-360,0 3 360,0-33 0,0 15 0,0-33 0,0-63-90,0 34 90,0-64 90,3 56-90,-3 8 0,7-16-180,3-154 0,-2 107-356,2-125 446,-4 143 90,-2 8-90,3 3 0,3-40 90,-3 21 0,3-10-90,-3 37 270,-3 36 0,6-29-180,-6 37 0,6-15 536,-6 48-536,-1 18-90,6 4 90,-4 19 0,5 17 360,0 115-360,-9-55 0,9 92 180,-10-89-180,6 15 0,-5-3 90,8 117-90,-4-88-90,2 85 90,-1-104 90,-6-3-90,4-4-90,5 155 180,-6-118-180,9 99 180,-12-151-180,10 30 90,-6-51 0,3 21 90,-1-73-90,-5-15-90,12 4 90,-11-19 0,7 0 90,-6-22-90,1 1 0,6-126 0,-5 62 0,3-87 0,-4 76 0,0-14 0,2-7-360,8-207 270,-5 148-386,6-144 476,-4 184 0,-3 18 90,3-80 0,0-1-180,-4 63 180,9-198-90,-14 330 0,-2-3 0,5 30 89,-5-8 1,0 29 477,2 1-477,-2 21 180,8 122-360,-8-66 90,7 96 90,-7-108-180,9 204 90,-7-152-137,6 144 137,-6-195-360,1 121 360,-3-121 90,0 91 0,0-146-90,0-19 0,0 0-270,0-33 270,0-33 90,12-217-90,-6 110-180,9-133 0,1-10 180,-5 110 45,5-77 0,-1 14-135,-5 129 317,6-73-137,-9 154 90,-3 0-90,6 8-90,-9 14-90,8 15 90,-8 26 360,3 283 0,0 63-450,-2-147-672,3 147 1,0-37 851,-5-262-90,4-3-90,-1 23 0,-3-42 90,3 15 0,-3-51 0,4-7 1343,-4-8-1253,10-155-90,-6 70-90,6-124 90,-3 117 0,-3-11-450,14-159 450,-11 137 0,12-107 270,-9 137-360,-5 50 90,1-28 0,-6 62-90,3-11 90,-2 11 0,2 11 180,-3-4-180,0 12 90,0 143 0,0-81-90,0 103 90,3-19-180,4-21 90,-3 7 0,2-63 0,-6-88-90,7-7 90,4-126-90,3 38-90,0-71 180,-7 70-90,4-14 90,-8 32 0,10-25 90,-10 59-180,1 11 90,3 4 90,-1-5-90,-1 20 0,4-1 0,-8 15 0,2 0 180,0 48 0,1 29-180,3 100 0,-4-52 0,1 11 90,-1-77-180,-2-22 90,5 40-180,-2-40 180,-1 11 180,10-125-180,-10 29 90,8-70-90,-10 63 0,5-8-90,1-47 0,0 25-90,4-18 180,-8 48 0,4 22 0,-7 3 0,7 52 0,-7-3 180,3 47-180,0-18 0,-2 14 0,2 97 0,-3-67 0,0 55 0,3-110-180,-2-4 180,5-4 0,-5-10 0,5-1 0,-5-18 90,5-18-90,-2-1 0,0-10 0,-1-4 0,0 3 0,7-98 0,-4 58-180,6-74 90,-12 92 0,10-43 90,-8 32 0,6-7 0,-7 37-90,2 29 270,0 4 0,-1 11-180,3 15 0,-3 4 0,3 3 90,-5 4-90,7 33-3302,3 69 3212,-4-32 0,12 118 90,-12-148 0,4 45-180,-5-86 180,-3 1 0,9 15 0,-5-26 3392,3 3-3392,-4-29 0,3-22 90,-2 7-90,6-25 0,-7 3 0,0-4 90,2-106-90,-2 62 0,4-95 0,-9 88-90,7-15 90,-4-154 0,4 114 0,-2-130 180,2 167-180,-5-8 270,15-132-270,-8 136 180,8-100-90,-14 188 269,4-10-269,-7 25-180,7 3-89,-7 27 268,5 17 271,9 130-540,-8-48 180,12 110-290,-16-73 290,8 18 0,-6 15-180,1 180 0,3-125-226,-4 125 406,-1-173-89,-3-18-1,0 158 90,0-162-90,0 99-90,0-198 90,0-12 814,0 1-544,0-34-180,2 5 0,0-42 511,1-3-511,-3-15 270,0-73-360,0 29 90,0-73 0,0 32 0,0-7-135,2-110 1,1-19-46,3 8-265,-2-15 1,2 11 84,1 48-1384,0 7 1,1 0 1743,2-25-180,3-122 242,-8 221-62,-3 18 359,6-62-179,-5 91 352,3-47-352,-6 96 3377,3 7-3647,1 3 136,0 16-226,2 10 180,-6 19 90,4 7-270,2 148 360,-5-71-90,9 118-321,-10-102 141,7 6 135,-1 49 0,1 10-135,1 19-259,1-18 1,-1-8 348,-1-26 0,0-22-277,3 107 277,-3-114-90,0 52 90,-1-133 0,-2-26 300,3 15-300,-3-34 879,-1 12-879,0-26 296,-2-7-116,8-100-270,-8 41 180,9-96-90,-10 62 89,7-10-268,-7-23 89,10-132-90,-6 77 180,6-102 0,-3 128-270,0 0 0,16-192 180,-14 159-371,14-133 461,-16 222 0,0 14 270,6-11-90,-8 55-270,4-15 270,-9 59-180,4 4 461,-1 92-371,1-14-90,3 80 90,-7-25 0,3 14 89,-2 81 1,1 19-449,2 3-752,-2 0 1,0-7 840,1-70 270,-3 15-927,0 110 747,0-132 90,0 73-161,0-183 341,3-12 269,1 7-449,0-25 1843,2 7-1753,-5-44 384,5-7-204,4-104-178,-4 38-181,6-89-271,-2-37 0,-1-7 180,2 18-195,2-37 1,-1 8 374,-2 88-90,1-4 133,12-69 227,-13 106-180,10-51 539,-8 125-539,-6 29-90,2 8-90,-8 29 747,3 15-567,-1 139-90,0-80-90,-2 129 0,3-126 0,1 192 90,1-155 50,-3 118-50,-2-202 0,0-19 90,3 26 0,2-37-90,-1 12 0,-1-38 0,-3-7-180,5-26 180,-3 4 0,7-22 90,-9 0-360,5-1 0,0-124 180,0 73 90,4-91 0,-4 98 0,0 5-90,8-93 270,-6 96-90,9-59-90,-16 114-90,7 0 90,-7 15 0,2-3 0,-2 14 90,3 37 0,1-12-90,1 45 0,-2-15 0,-1 1 90,0 142 0,3-109-90,-3 102 0,1-139 0,2 44 0,-3-49 0,5 27 0,-4-63 0,4 4 0,0-12 0,0 5-90,0-34 0,-4 4 0,1-22 90,-1 11-90,-3-4 90,2-81 90,5 8 0,2-45-90,1 63 0,-6 51 0,-1 23 0,-3 18-90,3-7 90,-3 7 0,2 0-180,3 14 90,-5-3 0,7 26 0,-7-11 90,3 3 180,1 30-90,-4-25-90,5 17 0,-3-25 0,3 0 0,-3-12-90,1 1 270,-3-15-90,3 0-90,1-7 0,0 3 0,-1-18 0,0 7-90,4-66 180,-3 41-270,6-52 180,-10 55 0,7-7-90,0-19 270,-3 37 0,5-14-180,-8 40 90,2 0-90,0 0 0,1 11 90,0-4-90,-1 12-90,-3-1-180,3 48 270,-2-25 0,2 32-90,-3-36 90,0 0 0,3 40 0,-2-32 180,2 24-90,0-35-90,-3-16 90,7 19-180,-7-26 90,7 4 0,-7-15 90,3 0-270,4 0 90,-6-8 90,8-3-90,-5-7 180,0-1-180,5-43 90,-4 29 0,2-41 0,-1 48 0,-2-11-90,6-40 90,-6 29 0,6-18 0,-10 40 0,7 0 0,-7 4 0,6-3 0,-5 17 0,2-3 90,0 22-90,-2 4 0,5 7 0,-5 4 0,2 0 0,0 3 0,-2 30 0,5-19 0,-5 23 0,2-26 90,0-4-90,1 30 90,-1-30-90,4 18-180,-7-32 180,4-12 0,-1 11 0,-3-18 0,3 8 0,0-8 0,1-22 0,3 7 0,0-26 0,-3 19 90,2-18-540,7-56 360,-6 37 90,8-51 0,-12 73 90,4-7 0,7-26-180,-10 37 90,9-26 180,-12 48-180,5-4 180,1 4-270,0 0 90,0-4 0,-4 12 90,1 14-90,-4 0 90,6 14-90,-5 1 0,2 4 90,-3 51-270,0-41 180,0 45 0,0-59-180,3 3 180,1 23 180,0-38-90,-1 27-90,-3-37-360,3 3-90,-2 0 450,5-7-90,-4 11 90,0-11 0,1-18 0,-1 7-90,0-15 180,4-33 0,-5 30-90,9-38 0,-10 49 0,7-8 90,0-7-90,-2 11 0,0-15 0,-2 30 0,1-12 90,1 19-90,-3-11 0,-2 11 90,3 34-90,-1-9 0,0 19 0,-2-10 90,0-5-90,0 45 0,0-26-90,0 22 90,0-45 0,3 1 0,-1 7 0,0-7 0,-2 3 0,0-25 0,3 3-90,-1-7 90,1 0 0,-3-7 0,2-4-180,3-48 180,0 22-90,-1-29 90,3 29 0,-4 0-180,7-36 91,-1 25 178,0-22-178,-4 44 89,-2 8 0,2-8 89,-3 8-89,5-1 0,-7 12 0,0 7 360,2 7-360,-2 4 0,3 8 0,-3-1 0,4-3 90,-4 62-90,3-36 0,-3 51 0,0-56 0,0 16-90,0 36 0,0-32 90,5 10-90,-5-40 90,2-15 0,1-4 180,-1 0-180,0-7 90,1-7-180,1-26 90,3 0 0,-2-19-90,0 23 0,-3-12 0,6-36 90,-6 22 0,7-30 90,-9 48-90,3 8-90,-3 3 270,5 0-180,-5 15 90,4-7-90,-4 10 0,0 8 0,3-11 0,-3 22 0,4 45 0,-4-16 0,3 26 0,-3-21 0,2-16 90,1 56-90,2-41-270,9 74 270,-7-89-90,3 37 90,-3-66 0,-7 8 0,7-8-90,-5 0 180,3 0-90,-3-8 0,1-3 90,4-36-180,-1 13 180,2-28-90,-6 25 0,3 4 0,3-59 270,0 33-270,-2-37 0,1 45 0,-3 14 0,9-55 90,-8 51-90,4-25 0,-6 48-90,-2 18 90,2-19 0,0 19 0,-2 0 90,2 19-90,-3-1 0,0 81 90,0-54-180,0 61 90,0-58 0,0 7 0,3 56 0,1-52 0,0 40 0,-1-69 0,0 3 0,1 11 0,-1-11 0,0 0 90,-3-25-180,0-8 270,4 0 0,-1-8-90,1-10-450,3-1 180,-4-25-90,9-81 360,-2 48-90,0-74-90,-4 96 450,-2-63-180,3 26-180,-4-8 0,4-6-90,-4 65 90,1-33 0,2 38 90,-5-1-90,9-22 90,-3 7 90,1-3-180,1 29 0,-8 19 0,5 14 90,-6 12-90,4 10 0,-4 8 0,0 15-90,0 117 90,-4-62-180,4 88 180,-6-99 0,5-19 90,-2 100 0,3-107-90,0 77 0,0-103 0,0 4-360,0 37 360,0-49 0,0 31 0,0-56 0,3 3-90,-2-10 180,2 3-90,-3-21 90,3-56-90,1 15-90,3-41 90,-4 44 0,4-10-180,3-93 90,-2 63 0,8-70 90,-8 92 0,2-4-90,8-110 90,-8 92 0,10-66 90,-13 114 180,0 18-270,0 4 0,-4 7 0,1 15 0,-4 0 0,3 48 90,1-18-90,-1 51-90,1-30 90,-4 26 0,0 108 0,0-64 180,0 70-90,0-102-90,0-12 0,0 74-180,0-70 0,0 48 180,0-89 0,0-10 360,3 14-180,-3-33 0,3 22-180,-3-29-360,0 3 180,3-33 180,-2 12 0,5-27-90,-5 12 180,5-15-180,1-82 90,1 38 0,2-59 0,-3 58 0,3 8 0,-3-11 0,6-36-90,-2-16 90,1 4 0,-3 19 0,-2 40-90,9-48 270,-9 70-180,7-41 0,-13 89 180,2 4-180,3 7-90,-3 15 90,2 14 0,-5 26-270,0 8 90,0 11-809,3 102 809,-1-95 180,3 78 0,-1-126 0,4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8:09:44.06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0 795 7533,'17'133'-135,"-1"-2"0,-7-72 135,8 79 0,2-40 90,-2-309-90,-10 123-1081,10-116 1081,-17 197 349,6-8-259,-5 12-90,3-6 0,-4 9 270,8 79-270,-4-45 911,4 64-911,-6-69-89,0 3 89,2 56 0,-1-45 0,1 43-90,-2-50 269,1-20-179,-2 5 0,1-28 0,-2-5 0,3-42 0,-3 22 0,6-85 0,-3 71 0,1-33-89,0 34 89,-2-12 89,1 12-89,-1 0 0,0 34 0,0-5 0,1 9 0,0-4 0,-3 15 0,3 3 90,-1 4-90,-2 5 90,4 61 0,-4-36-90,3 47 0,-1-9 0,6 23 0,-5-18-90,7-9 90,-8-71 0,1-4 0,-1-4 90,-2 1-90,2-31 0,-2 16 0,4-22 0,-4 12-90,10-123 90,-8 92 0,6-93 0,-7 136 0,0-6 90,4-15 0,-3 19-90,2-11 270,-1 95-270,-2-37 0,4 55 0,-4-50 0,0 2 0,5 54 0,-4-49 0,3 41 0,-1-66 0,-4 2 0,4 2 90,0-18 0,0 3-90,-1-21 0,-3 2 0,0-6 0,2-28 0,2-40-90,-1 11-90,8-140 0,-6 138 180,5-96-180,-2 46 180,-3 61 90,4-52-90,-5 77 0,-2 10-90,2-1 360,1-23-180,-1 37-90,0-23 0,0 40-90,-3-6 180,2 7-270,-2 2 180,3 11 90,-3 7 90,1 10 0,-1 6 180,-1 63-360,3-22 90,-1 47-90,-2-45 0,2 7 0,-2-5 0,0 72 0,0-55 0,0 69-180,0-93 90,0 78 180,0-89-90,0 43 0,0-77 0,0-11 0,0 11 0,0-18 0,0 9 0,0-16-360,0 3 360,0-21 0,0 9 0,0-20 0,0-38-90,0 19 90,0-37 90,2 33-90,-2 4 0,5-8-180,1-95 0,-1 65-356,1-77 446,-2 89 90,-2 4-90,3 2 0,1-24 90,-2 13 0,3-7-90,-3 23 270,-1 22 0,3-17-180,-3 22 0,3-9 536,-4 29-536,0 12-90,3 2 90,-1 11 0,2 12 360,0 70-360,-5-34 0,5 56 180,-6-54-180,4 9 0,-3-2 90,4 73-90,-1-55-90,0 52 90,0-64 90,-4-1-90,2-3-90,4 95 180,-5-72-180,7 61 180,-8-93-180,6 18 90,-3-31 0,2 13 90,-2-45-90,-2-9-90,7 2 90,-7-12 0,5 1 90,-4-14-90,0 0 0,5-76 0,-5 37 0,4-53 0,-4 47 0,1-10 0,0-3-360,6-128 270,-3 91-386,3-88 476,-2 113 0,-2 11 90,2-49 0,0-1-180,-3 39 180,6-122-90,-8 204 0,-2-3 0,2 18 89,-2-4 1,0 18 477,2 0-477,-2 13 180,5 75-360,-5-40 90,4 58 90,-4-65-180,6 124 90,-5-93-137,4 89 137,-4-121-360,1 76 360,-2-76 90,0 58 0,0-92-90,0-10 0,0-1-270,0-20 270,0-20 90,8-134-90,-4 68-180,5-82 0,1-6 180,-3 68 45,3-48 0,0 9-135,-4 79 317,3-45-137,-4 95 90,-3 1-90,5 3-90,-6 10-90,4 9 90,-4 15 360,1 175 0,1 39-450,-2-91-672,2 90 1,0-22 851,-3-161-90,3-2-90,-1 13 0,-2-24 90,1 8 0,-1-31 0,3-5 1343,-3-4-1253,6-95-90,-3 43-90,3-78 90,-2 73 0,-1-6-450,9-98 450,-8 84 0,7-66 270,-4 84-360,-4 32 90,1-19 0,-4 39-90,1-7 90,0 7 0,1 7 180,-2-2-180,0 6 90,0 88 0,0-49-90,0 63 90,2-11-180,2-13 90,-1 3 0,1-37 0,-4-55-90,4-5 90,3-76-90,2 22-90,0-43 180,-5 43-90,3-9 90,-5 21 0,6-17 90,-6 37-180,0 7 90,3 2 90,-2-3-90,1 12 0,1 0 0,-4 9 0,1 0 180,0 30 0,0 17-180,3 62 0,-4-32 0,2 7 90,-1-48-180,-1-14 90,2 26-180,0-25 180,-1 6 180,6-77-180,-7 19 90,6-43-90,-6 38 0,3-5-90,0-29 0,1 16-90,2-11 180,-6 29 0,4 13 0,-5 3 0,4 32 0,-4-3 180,2 30-180,0-12 0,-1 10 0,1 58 0,-2-40 0,0 33 0,1-67-180,0-3 180,3-1 0,-3-8 0,2 0 0,-2-11 90,3-11-90,-2 0 0,1-8 0,-1-1 0,-1 2 0,6-61 0,-4 36-180,5-46 90,-8 58 0,6-28 90,-5 20 0,4-4 0,-4 23-90,1 18 270,0 2 0,-1 7-180,2 8 0,-2 3 0,3 3 90,-4 1-90,4 21-3302,2 44 3212,-2-22 0,7 73 90,-7-90 0,2 26-180,-2-51 180,-4 0 0,8 8 0,-5-15 3392,3 2-3392,-3-18 0,2-13 90,-1 4-90,4-16 0,-6 2 0,2-2 90,0-65-90,-1 38 0,3-59 0,-6 54-90,5-8 90,-4-96 0,4 70 0,-3-78 180,3 101-180,-3-5 270,8-81-270,-5 84 180,6-61-90,-9 115 269,2-7-269,-4 16-180,5 3-89,-5 15 268,3 12 271,6 79-540,-5-30 180,7 69-290,-10-46 290,5 11 0,-3 9-180,0 112 0,2-78-226,-3 78 406,0-107-89,-2-12-1,0 98 90,0-99-90,0 60-90,0-122 90,0-6 814,0-1-544,0-19-180,2 1 0,-1-25 511,1-1-511,-2-10 270,0-45-360,0 18 90,0-46 0,0 21 0,0-4-135,1-68 1,1-12-46,2 5-265,-2-9 1,2 6 84,0 30-1384,1 5 1,0-1 1743,1-15-180,2-75 242,-4 136-62,-3 11 359,4-38-179,-3 56 352,1-29-352,-3 58 3377,2 6-3647,1 1 136,-1 10-226,2 6 180,-4 12 90,2 4-270,2 90 360,-3-42-90,5 72-321,-6-63 141,4 4 135,0 30 0,0 7-135,2 10-259,-1-10 1,0-5 348,0-16 0,-1-13-277,2 65 277,-1-70-90,-1 31 90,0-80 0,-2-17 300,3 9-300,-3-19 879,0 5-879,0-15 296,-1-4-116,4-62-270,-4 25 180,5-58-90,-6 38 89,5-7-268,-5-14 89,6-81-90,-4 48 180,5-64 0,-3 79-270,0 1 0,11-118 180,-9 97-371,8-82 461,-10 136 0,1 10 270,3-8-90,-5 35-270,3-9 270,-6 35-180,2 3 461,0 57-371,1-10-90,1 51 90,-4-17 0,2 10 89,-1 49 1,0 12-449,1 2-752,-1 0 1,1-5 840,0-42 270,-2 8-927,0 68 747,0-81 90,0 45-161,0-113 341,1-7 269,2 5-449,0-16 1843,0 4-1753,-2-26 384,3-6-204,2-62-178,-3 21-181,5-53-271,-1-23 0,-2-5 180,2 12-195,1-23 1,0 5 374,-2 54-90,1-2 133,7-44 227,-8 67-180,7-33 539,-5 78-539,-5 18-90,3 4-90,-6 18 747,1 10-567,0 85-90,1-49-90,-2 79 0,2-77 0,0 117 90,1-94 50,-1 72-50,-2-125 0,0-10 90,2 15 0,0-23-90,1 7 0,-1-22 0,-2-5-180,3-16 180,-2 2 0,5-13 90,-6 0-360,3 0 0,0-77 180,0 45 90,3-57 0,-3 62 0,1 2-90,3-57 270,-2 59-90,5-36-90,-10 71-90,4-1 90,-4 9 0,2-2 0,-2 9 90,2 23 0,0-8-90,1 28 0,-1-9 0,-1 0 90,0 89 0,3-69-90,-3 64 0,0-87 0,3 28 0,-3-29 0,3 15 0,-2-38 0,2 2 0,1-7 0,-1 2-90,1-19 0,-3 1 0,0-13 90,0 6-90,-2-1 90,2-51 90,2 5 0,1-27-90,2 39 0,-5 31 0,0 14 0,-2 11-90,2-5 90,-2 5 0,2 0-180,0 9 90,-2-2 0,5 16 0,-5-8 90,1 4 180,2 17-90,-3-16-90,4 12 0,-4-16 0,4-1 0,-3-5-90,1-1 270,-2-9-90,1 0-90,2-5 0,0 3 0,-2-12 0,1 5-90,3-41 180,-3 25-270,5-31 180,-7 33 0,4-4-90,0-11 270,-1 22 0,2-9-180,-4 25 90,1 0-90,0 0 0,0 7 90,1-3-90,-1 7-90,-2 1-180,2 29 270,-2-17 0,2 22-90,-2-24 90,0 1 0,2 25 0,-1-21 180,1 16-90,-1-23-90,-1-9 90,5 12-180,-5-16 90,4 2 0,-4-9 90,2 0-270,2 0 90,-3-5 90,5-1-90,-4-6 180,1 1-180,2-28 90,-1 19 0,0-25 0,0 29 0,-2-7-90,5-24 90,-5 17 0,4-10 0,-6 24 0,5 0 0,-5 2 0,3-2 0,-2 12 0,1-3 90,0 14-90,-1 2 0,2 5 0,-2 1 0,1 1 0,0 2 0,-2 19 0,4-12 0,-3 13 0,1-15 90,-1-3-90,2 18 90,-1-17-90,2 11-180,-4-21 180,3-7 0,-1 8 0,-2-12 0,1 4 0,1-4 0,1-13 0,1 4 0,1-16 0,-3 11 90,2-11-540,4-34 360,-4 23 90,6-32 0,-8 46 90,2-6 0,5-15-180,-6 23 90,5-16 180,-7 29-180,2-2 180,1 2-270,1 0 90,-1-2 0,-2 7 90,1 9-90,-3 0 90,3 9-90,-2-1 0,1 3 90,-2 32-270,0-25 180,0 27 0,0-36-180,2 2 180,0 14 180,1-23-90,-1 16-90,-2-23-360,2 3-90,-2-1 450,4-4-90,-3 7 90,1-7 0,-1-11 0,0 4-90,1-9 180,2-20 0,-4 18-90,7-23 0,-7 30 0,4-5 90,0-5-90,-1 8 0,1-10 0,-3 19 0,2-8 90,0 12-90,-2-6 0,-1 6 90,2 20-90,-1-4 0,1 11 0,-2-7 90,0-2-90,0 28 0,0-17-90,0 14 90,0-27 0,2 0 0,-1 4 0,0-4 0,-1 2 0,0-16 0,2 3-90,-1-5 90,1 0 0,-2-5 0,1-1-180,2-31 180,1 15-90,-2-19 90,3 18 0,-3 1-180,4-24 91,-1 17 178,1-14-178,-3 27 89,-1 5 0,1-5 89,-2 5-89,3-1 0,-4 8 0,0 4 360,2 4-360,-2 3 0,2 4 0,-2 1 0,3-3 90,-3 38-90,1-22 0,-1 32 0,0-34 0,0 8-90,0 24 0,0-22 90,3 8-90,-3-25 90,2-9 0,0-3 180,-2 1-180,2-5 90,0-5-180,1-15 90,1 0 0,-1-12-90,0 14 0,-2-7 0,4-23 90,-4 14 0,6-18 90,-7 30-90,1 4-90,-1 2 270,3 0-180,-3 9 90,3-4-90,-3 6 0,0 5 0,1-6 0,-1 12 0,3 28 0,-3-9 0,2 16 0,-2-14 0,2-9 90,-1 34-90,2-25-270,6 46 270,-5-55-90,2 23 90,-1-41 0,-5 4 0,4-4-90,-2 0 180,1 0-90,-2-4 0,1-3 90,3-23-180,-2 10 180,2-18-90,-4 15 0,3 3 0,0-37 270,2 21-270,-3-23 0,2 27 0,-3 10 0,6-35 90,-4 32-90,1-16 0,-3 30-90,-1 11 90,0-11 0,1 11 0,-1 0 90,1 11-90,-2 0 0,0 51 90,0-35-180,0 38 90,0-35 0,0 4 0,2 34 0,0-32 0,1 25 0,-1-43 0,-1 2 0,2 8 0,-1-8 0,0 0 90,-2-15-180,0-5 270,2 0 0,0-5-90,1-6-450,1 0 180,-2-16-90,6-50 360,-2 29-90,0-45-90,-2 59 450,-2-38-180,3 15-180,-3-4 0,2-5-90,-2 42 90,0-22 0,2 24 90,-3-1-90,5-13 90,-2 4 90,2-2-180,-1 18 0,-4 12 0,2 8 90,-3 8-90,3 6 0,-3 4 0,0 10-90,0 72 90,-3-38-180,3 54 180,-3-61 0,2-12 90,-1 62 0,2-66-90,0 47 0,0-62 0,0 1-360,0 23 360,0-29 0,0 17 0,0-33 0,2 2-90,-1-6 180,1 1-90,-2-13 90,1-34-90,2 9-90,2-25 90,-4 28 0,4-8-180,1-56 90,-1 38 0,5-42 90,-5 56 0,1-2-90,6-69 90,-6 58 0,6-42 90,-7 71 180,-1 11-270,1 3 0,-4 4 0,2 9 0,-3 0 0,2 29 90,1-11-90,-2 32-90,2-18 90,-3 15 0,0 67 0,0-40 180,0 44-90,0-64-90,0-6 0,0 45-180,0-44 0,0 31 180,0-55 0,0-7 360,2 9-180,-2-20 0,2 13-180,-2-18-360,0 3 180,1-21 180,0 7 0,3-16-90,-3 7 180,2-9-180,2-50 90,0 22 0,1-35 0,-2 36 0,3 4 0,-3-7 0,4-22-90,-1-9 90,0 2 0,-1 11 0,-1 25-90,4-29 270,-4 43-180,4-25 0,-8 54 180,0 2-180,3 5-90,-2 9 90,1 9 0,-3 16-270,0 5 90,0 6-809,2 64 809,-1-59 180,2 47 0,0-77 0,1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8:11:13.09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0 795 7533,'17'133'-135,"-1"-2"0,-7-72 135,8 79 0,2-40 90,-2-309-90,-10 123-1081,10-116 1081,-17 197 349,6-8-259,-5 12-90,3-6 0,-4 9 270,8 79-270,-4-45 911,4 64-911,-6-69-89,0 3 89,2 56 0,-1-45 0,1 43-90,-2-50 269,1-20-179,-2 5 0,1-28 0,-2-5 0,3-42 0,-3 22 0,6-85 0,-3 71 0,1-33-89,0 34 89,-2-12 89,1 12-89,-1 0 0,0 34 0,0-5 0,1 9 0,0-4 0,-3 15 0,3 3 90,-1 4-90,-2 5 90,4 61 0,-4-36-90,3 47 0,-1-9 0,6 23 0,-5-18-90,7-9 90,-8-71 0,1-4 0,-1-4 90,-2 1-90,2-31 0,-2 16 0,4-22 0,-4 12-90,10-123 90,-8 92 0,6-93 0,-7 136 0,0-6 90,4-15 0,-3 19-90,2-11 270,-1 95-270,-2-37 0,4 55 0,-4-50 0,0 2 0,5 54 0,-4-49 0,3 41 0,-1-66 0,-4 2 0,4 2 90,0-18 0,0 3-90,-1-21 0,-3 2 0,0-6 0,2-28 0,2-40-90,-1 11-90,8-140 0,-6 138 180,5-96-180,-2 46 180,-3 61 90,4-52-90,-5 77 0,-2 10-90,2-1 360,1-23-180,-1 37-90,0-23 0,0 40-90,-3-6 180,2 7-270,-2 2 180,3 11 90,-3 7 90,1 10 0,-1 6 180,-1 63-360,3-22 90,-1 47-90,-2-45 0,2 7 0,-2-5 0,0 72 0,0-55 0,0 69-180,0-93 90,0 78 180,0-89-90,0 43 0,0-77 0,0-11 0,0 11 0,0-18 0,0 9 0,0-16-360,0 3 360,0-21 0,0 9 0,0-20 0,0-38-90,0 19 90,0-37 90,2 33-90,-2 4 0,5-8-180,1-95 0,-1 65-356,1-77 446,-2 89 90,-2 4-90,3 2 0,1-24 90,-2 13 0,3-7-90,-3 23 270,-1 22 0,3-17-180,-3 22 0,3-9 536,-4 29-536,0 12-90,3 2 90,-1 11 0,2 12 360,0 70-360,-5-34 0,5 56 180,-6-54-180,4 9 0,-3-2 90,4 73-90,-1-55-90,0 52 90,0-64 90,-4-1-90,2-3-90,4 95 180,-5-72-180,7 61 180,-8-93-180,6 18 90,-3-31 0,2 13 90,-2-45-90,-2-9-90,7 2 90,-7-12 0,5 1 90,-4-14-90,0 0 0,5-76 0,-5 37 0,4-53 0,-4 47 0,1-10 0,0-3-360,6-128 270,-3 91-386,3-88 476,-2 113 0,-2 11 90,2-49 0,0-1-180,-3 39 180,6-122-90,-8 204 0,-2-3 0,2 18 89,-2-4 1,0 18 477,2 0-477,-2 13 180,5 75-360,-5-40 90,4 58 90,-4-65-180,6 124 90,-5-93-137,4 89 137,-4-121-360,1 76 360,-2-76 90,0 58 0,0-92-90,0-10 0,0-1-270,0-20 270,0-20 90,8-134-90,-4 68-180,5-82 0,1-6 180,-3 68 45,3-48 0,0 9-135,-4 79 317,3-45-137,-4 95 90,-3 1-90,5 3-90,-6 10-90,4 9 90,-4 15 360,1 175 0,1 39-450,-2-91-672,2 90 1,0-22 851,-3-161-90,3-2-90,-1 13 0,-2-24 90,1 8 0,-1-31 0,3-5 1343,-3-4-1253,6-95-90,-3 43-90,3-78 90,-2 73 0,-1-6-450,9-98 450,-8 84 0,7-66 270,-4 84-360,-4 32 90,1-19 0,-4 39-90,1-7 90,0 7 0,1 7 180,-2-2-180,0 6 90,0 88 0,0-49-90,0 63 90,2-11-180,2-13 90,-1 3 0,1-37 0,-4-55-90,4-5 90,3-76-90,2 22-90,0-43 180,-5 43-90,3-9 90,-5 21 0,6-17 90,-6 37-180,0 7 90,3 2 90,-2-3-90,1 12 0,1 0 0,-4 9 0,1 0 180,0 30 0,0 17-180,3 62 0,-4-32 0,2 7 90,-1-48-180,-1-14 90,2 26-180,0-25 180,-1 6 180,6-77-180,-7 19 90,6-43-90,-6 38 0,3-5-90,0-29 0,1 16-90,2-11 180,-6 29 0,4 13 0,-5 3 0,4 32 0,-4-3 180,2 30-180,0-12 0,-1 10 0,1 58 0,-2-40 0,0 33 0,1-67-180,0-3 180,3-1 0,-3-8 0,2 0 0,-2-11 90,3-11-90,-2 0 0,1-8 0,-1-1 0,-1 2 0,6-61 0,-4 36-180,5-46 90,-8 58 0,6-28 90,-5 20 0,4-4 0,-4 23-90,1 18 270,0 2 0,-1 7-180,2 8 0,-2 3 0,3 3 90,-4 1-90,4 21-3302,2 44 3212,-2-22 0,7 73 90,-7-90 0,2 26-180,-2-51 180,-4 0 0,8 8 0,-5-15 3392,3 2-3392,-3-18 0,2-13 90,-1 4-90,4-16 0,-6 2 0,2-2 90,0-65-90,-1 38 0,3-59 0,-6 54-90,5-8 90,-4-96 0,4 70 0,-3-78 180,3 101-180,-3-5 270,8-81-270,-5 84 180,6-61-90,-9 115 269,2-7-269,-4 16-180,5 3-89,-5 15 268,3 12 271,6 79-540,-5-30 180,7 69-290,-10-46 290,5 11 0,-3 9-180,0 112 0,2-78-226,-3 78 406,0-107-89,-2-12-1,0 98 90,0-99-90,0 60-90,0-122 90,0-6 814,0-1-544,0-19-180,2 1 0,-1-25 511,1-1-511,-2-10 270,0-45-360,0 18 90,0-46 0,0 21 0,0-4-135,1-68 1,1-12-46,2 5-265,-2-9 1,2 6 84,0 30-1384,1 5 1,0-1 1743,1-15-180,2-75 242,-4 136-62,-3 11 359,4-38-179,-3 56 352,1-29-352,-3 58 3377,2 6-3647,1 1 136,-1 10-226,2 6 180,-4 12 90,2 4-270,2 90 360,-3-42-90,5 72-321,-6-63 141,4 4 135,0 30 0,0 7-135,2 10-259,-1-10 1,0-5 348,0-16 0,-1-13-277,2 65 277,-1-70-90,-1 31 90,0-80 0,-2-17 300,3 9-300,-3-19 879,0 5-879,0-15 296,-1-4-116,4-62-270,-4 25 180,5-58-90,-6 38 89,5-7-268,-5-14 89,6-81-90,-4 48 180,5-64 0,-3 79-270,0 1 0,11-118 180,-9 97-371,8-82 461,-10 136 0,1 10 270,3-8-90,-5 35-270,3-9 270,-6 35-180,2 3 461,0 57-371,1-10-90,1 51 90,-4-17 0,2 10 89,-1 49 1,0 12-449,1 2-752,-1 0 1,1-5 840,0-42 270,-2 8-927,0 68 747,0-81 90,0 45-161,0-113 341,1-7 269,2 5-449,0-16 1843,0 4-1753,-2-26 384,3-6-204,2-62-178,-3 21-181,5-53-271,-1-23 0,-2-5 180,2 12-195,1-23 1,0 5 374,-2 54-90,1-2 133,7-44 227,-8 67-180,7-33 539,-5 78-539,-5 18-90,3 4-90,-6 18 747,1 10-567,0 85-90,1-49-90,-2 79 0,2-77 0,0 117 90,1-94 50,-1 72-50,-2-125 0,0-10 90,2 15 0,0-23-90,1 7 0,-1-22 0,-2-5-180,3-16 180,-2 2 0,5-13 90,-6 0-360,3 0 0,0-77 180,0 45 90,3-57 0,-3 62 0,1 2-90,3-57 270,-2 59-90,5-36-90,-10 71-90,4-1 90,-4 9 0,2-2 0,-2 9 90,2 23 0,0-8-90,1 28 0,-1-9 0,-1 0 90,0 89 0,3-69-90,-3 64 0,0-87 0,3 28 0,-3-29 0,3 15 0,-2-38 0,2 2 0,1-7 0,-1 2-90,1-19 0,-3 1 0,0-13 90,0 6-90,-2-1 90,2-51 90,2 5 0,1-27-90,2 39 0,-5 31 0,0 14 0,-2 11-90,2-5 90,-2 5 0,2 0-180,0 9 90,-2-2 0,5 16 0,-5-8 90,1 4 180,2 17-90,-3-16-90,4 12 0,-4-16 0,4-1 0,-3-5-90,1-1 270,-2-9-90,1 0-90,2-5 0,0 3 0,-2-12 0,1 5-90,3-41 180,-3 25-270,5-31 180,-7 33 0,4-4-90,0-11 270,-1 22 0,2-9-180,-4 25 90,1 0-90,0 0 0,0 7 90,1-3-90,-1 7-90,-2 1-180,2 29 270,-2-17 0,2 22-90,-2-24 90,0 1 0,2 25 0,-1-21 180,1 16-90,-1-23-90,-1-9 90,5 12-180,-5-16 90,4 2 0,-4-9 90,2 0-270,2 0 90,-3-5 90,5-1-90,-4-6 180,1 1-180,2-28 90,-1 19 0,0-25 0,0 29 0,-2-7-90,5-24 90,-5 17 0,4-10 0,-6 24 0,5 0 0,-5 2 0,3-2 0,-2 12 0,1-3 90,0 14-90,-1 2 0,2 5 0,-2 1 0,1 1 0,0 2 0,-2 19 0,4-12 0,-3 13 0,1-15 90,-1-3-90,2 18 90,-1-17-90,2 11-180,-4-21 180,3-7 0,-1 8 0,-2-12 0,1 4 0,1-4 0,1-13 0,1 4 0,1-16 0,-3 11 90,2-11-540,4-34 360,-4 23 90,6-32 0,-8 46 90,2-6 0,5-15-180,-6 23 90,5-16 180,-7 29-180,2-2 180,1 2-270,1 0 90,-1-2 0,-2 7 90,1 9-90,-3 0 90,3 9-90,-2-1 0,1 3 90,-2 32-270,0-25 180,0 27 0,0-36-180,2 2 180,0 14 180,1-23-90,-1 16-90,-2-23-360,2 3-90,-2-1 450,4-4-90,-3 7 90,1-7 0,-1-11 0,0 4-90,1-9 180,2-20 0,-4 18-90,7-23 0,-7 30 0,4-5 90,0-5-90,-1 8 0,1-10 0,-3 19 0,2-8 90,0 12-90,-2-6 0,-1 6 90,2 20-90,-1-4 0,1 11 0,-2-7 90,0-2-90,0 28 0,0-17-90,0 14 90,0-27 0,2 0 0,-1 4 0,0-4 0,-1 2 0,0-16 0,2 3-90,-1-5 90,1 0 0,-2-5 0,1-1-180,2-31 180,1 15-90,-2-19 90,3 18 0,-3 1-180,4-24 91,-1 17 178,1-14-178,-3 27 89,-1 5 0,1-5 89,-2 5-89,3-1 0,-4 8 0,0 4 360,2 4-360,-2 3 0,2 4 0,-2 1 0,3-3 90,-3 38-90,1-22 0,-1 32 0,0-34 0,0 8-90,0 24 0,0-22 90,3 8-90,-3-25 90,2-9 0,0-3 180,-2 1-180,2-5 90,0-5-180,1-15 90,1 0 0,-1-12-90,0 14 0,-2-7 0,4-23 90,-4 14 0,6-18 90,-7 30-90,1 4-90,-1 2 270,3 0-180,-3 9 90,3-4-90,-3 6 0,0 5 0,1-6 0,-1 12 0,3 28 0,-3-9 0,2 16 0,-2-14 0,2-9 90,-1 34-90,2-25-270,6 46 270,-5-55-90,2 23 90,-1-41 0,-5 4 0,4-4-90,-2 0 180,1 0-90,-2-4 0,1-3 90,3-23-180,-2 10 180,2-18-90,-4 15 0,3 3 0,0-37 270,2 21-270,-3-23 0,2 27 0,-3 10 0,6-35 90,-4 32-90,1-16 0,-3 30-90,-1 11 90,0-11 0,1 11 0,-1 0 90,1 11-90,-2 0 0,0 51 90,0-35-180,0 38 90,0-35 0,0 4 0,2 34 0,0-32 0,1 25 0,-1-43 0,-1 2 0,2 8 0,-1-8 0,0 0 90,-2-15-180,0-5 270,2 0 0,0-5-90,1-6-450,1 0 180,-2-16-90,6-50 360,-2 29-90,0-45-90,-2 59 450,-2-38-180,3 15-180,-3-4 0,2-5-90,-2 42 90,0-22 0,2 24 90,-3-1-90,5-13 90,-2 4 90,2-2-180,-1 18 0,-4 12 0,2 8 90,-3 8-90,3 6 0,-3 4 0,0 10-90,0 72 90,-3-38-180,3 54 180,-3-61 0,2-12 90,-1 62 0,2-66-90,0 47 0,0-62 0,0 1-360,0 23 360,0-29 0,0 17 0,0-33 0,2 2-90,-1-6 180,1 1-90,-2-13 90,1-34-90,2 9-90,2-25 90,-4 28 0,4-8-180,1-56 90,-1 38 0,5-42 90,-5 56 0,1-2-90,6-69 90,-6 58 0,6-42 90,-7 71 180,-1 11-270,1 3 0,-4 4 0,2 9 0,-3 0 0,2 29 90,1-11-90,-2 32-90,2-18 90,-3 15 0,0 67 0,0-40 180,0 44-90,0-64-90,0-6 0,0 45-180,0-44 0,0 31 180,0-55 0,0-7 360,2 9-180,-2-20 0,2 13-180,-2-18-360,0 3 180,1-21 180,0 7 0,3-16-90,-3 7 180,2-9-180,2-50 90,0 22 0,1-35 0,-2 36 0,3 4 0,-3-7 0,4-22-90,-1-9 90,0 2 0,-1 11 0,-1 25-90,4-29 270,-4 43-180,4-25 0,-8 54 180,0 2-180,3 5-90,-2 9 90,1 9 0,-3 16-270,0 5 90,0 6-809,2 64 809,-1-59 180,2 47 0,0-77 0,1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8:11:27.56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0 795 7533,'17'133'-135,"-1"-2"0,-7-72 135,8 79 0,2-40 90,-2-309-90,-10 123-1081,10-116 1081,-17 197 349,6-8-259,-5 12-90,3-6 0,-4 9 270,8 79-270,-4-45 911,4 64-911,-6-69-89,0 3 89,2 56 0,-1-45 0,1 43-90,-2-50 269,1-20-179,-2 5 0,1-28 0,-2-5 0,3-42 0,-3 22 0,6-85 0,-3 71 0,1-33-89,0 34 89,-2-12 89,1 12-89,-1 0 0,0 34 0,0-5 0,1 9 0,0-4 0,-3 15 0,3 3 90,-1 4-90,-2 5 90,4 61 0,-4-36-90,3 47 0,-1-9 0,6 23 0,-5-18-90,7-9 90,-8-71 0,1-4 0,-1-4 90,-2 1-90,2-31 0,-2 16 0,4-22 0,-4 12-90,10-123 90,-8 92 0,6-93 0,-7 136 0,0-6 90,4-15 0,-3 19-90,2-11 270,-1 95-270,-2-37 0,4 55 0,-4-50 0,0 2 0,5 54 0,-4-49 0,3 41 0,-1-66 0,-4 2 0,4 2 90,0-18 0,0 3-90,-1-21 0,-3 2 0,0-6 0,2-28 0,2-40-90,-1 11-90,8-140 0,-6 138 180,5-96-180,-2 46 180,-3 61 90,4-52-90,-5 77 0,-2 10-90,2-1 360,1-23-180,-1 37-90,0-23 0,0 40-90,-3-6 180,2 7-270,-2 2 180,3 11 90,-3 7 90,1 10 0,-1 6 180,-1 63-360,3-22 90,-1 47-90,-2-45 0,2 7 0,-2-5 0,0 72 0,0-55 0,0 69-180,0-93 90,0 78 180,0-89-90,0 43 0,0-77 0,0-11 0,0 11 0,0-18 0,0 9 0,0-16-360,0 3 360,0-21 0,0 9 0,0-20 0,0-38-90,0 19 90,0-37 90,2 33-90,-2 4 0,5-8-180,1-95 0,-1 65-356,1-77 446,-2 89 90,-2 4-90,3 2 0,1-24 90,-2 13 0,3-7-90,-3 23 270,-1 22 0,3-17-180,-3 22 0,3-9 536,-4 29-536,0 12-90,3 2 90,-1 11 0,2 12 360,0 70-360,-5-34 0,5 56 180,-6-54-180,4 9 0,-3-2 90,4 73-90,-1-55-90,0 52 90,0-64 90,-4-1-90,2-3-90,4 95 180,-5-72-180,7 61 180,-8-93-180,6 18 90,-3-31 0,2 13 90,-2-45-90,-2-9-90,7 2 90,-7-12 0,5 1 90,-4-14-90,0 0 0,5-76 0,-5 37 0,4-53 0,-4 47 0,1-10 0,0-3-360,6-128 270,-3 91-386,3-88 476,-2 113 0,-2 11 90,2-49 0,0-1-180,-3 39 180,6-122-90,-8 204 0,-2-3 0,2 18 89,-2-4 1,0 18 477,2 0-477,-2 13 180,5 75-360,-5-40 90,4 58 90,-4-65-180,6 124 90,-5-93-137,4 89 137,-4-121-360,1 76 360,-2-76 90,0 58 0,0-92-90,0-10 0,0-1-270,0-20 270,0-20 90,8-134-90,-4 68-180,5-82 0,1-6 180,-3 68 45,3-48 0,0 9-135,-4 79 317,3-45-137,-4 95 90,-3 1-90,5 3-90,-6 10-90,4 9 90,-4 15 360,1 175 0,1 39-450,-2-91-672,2 90 1,0-22 851,-3-161-90,3-2-90,-1 13 0,-2-24 90,1 8 0,-1-31 0,3-5 1343,-3-4-1253,6-95-90,-3 43-90,3-78 90,-2 73 0,-1-6-450,9-98 450,-8 84 0,7-66 270,-4 84-360,-4 32 90,1-19 0,-4 39-90,1-7 90,0 7 0,1 7 180,-2-2-180,0 6 90,0 88 0,0-49-90,0 63 90,2-11-180,2-13 90,-1 3 0,1-37 0,-4-55-90,4-5 90,3-76-90,2 22-90,0-43 180,-5 43-90,3-9 90,-5 21 0,6-17 90,-6 37-180,0 7 90,3 2 90,-2-3-90,1 12 0,1 0 0,-4 9 0,1 0 180,0 30 0,0 17-180,3 62 0,-4-32 0,2 7 90,-1-48-180,-1-14 90,2 26-180,0-25 180,-1 6 180,6-77-180,-7 19 90,6-43-90,-6 38 0,3-5-90,0-29 0,1 16-90,2-11 180,-6 29 0,4 13 0,-5 3 0,4 32 0,-4-3 180,2 30-180,0-12 0,-1 10 0,1 58 0,-2-40 0,0 33 0,1-67-180,0-3 180,3-1 0,-3-8 0,2 0 0,-2-11 90,3-11-90,-2 0 0,1-8 0,-1-1 0,-1 2 0,6-61 0,-4 36-180,5-46 90,-8 58 0,6-28 90,-5 20 0,4-4 0,-4 23-90,1 18 270,0 2 0,-1 7-180,2 8 0,-2 3 0,3 3 90,-4 1-90,4 21-3302,2 44 3212,-2-22 0,7 73 90,-7-90 0,2 26-180,-2-51 180,-4 0 0,8 8 0,-5-15 3392,3 2-3392,-3-18 0,2-13 90,-1 4-90,4-16 0,-6 2 0,2-2 90,0-65-90,-1 38 0,3-59 0,-6 54-90,5-8 90,-4-96 0,4 70 0,-3-78 180,3 101-180,-3-5 270,8-81-270,-5 84 180,6-61-90,-9 115 269,2-7-269,-4 16-180,5 3-89,-5 15 268,3 12 271,6 79-540,-5-30 180,7 69-290,-10-46 290,5 11 0,-3 9-180,0 112 0,2-78-226,-3 78 406,0-107-89,-2-12-1,0 98 90,0-99-90,0 60-90,0-122 90,0-6 814,0-1-544,0-19-180,2 1 0,-1-25 511,1-1-511,-2-10 270,0-45-360,0 18 90,0-46 0,0 21 0,0-4-135,1-68 1,1-12-46,2 5-265,-2-9 1,2 6 84,0 30-1384,1 5 1,0-1 1743,1-15-180,2-75 242,-4 136-62,-3 11 359,4-38-179,-3 56 352,1-29-352,-3 58 3377,2 6-3647,1 1 136,-1 10-226,2 6 180,-4 12 90,2 4-270,2 90 360,-3-42-90,5 72-321,-6-63 141,4 4 135,0 30 0,0 7-135,2 10-259,-1-10 1,0-5 348,0-16 0,-1-13-277,2 65 277,-1-70-90,-1 31 90,0-80 0,-2-17 300,3 9-300,-3-19 879,0 5-879,0-15 296,-1-4-116,4-62-270,-4 25 180,5-58-90,-6 38 89,5-7-268,-5-14 89,6-81-90,-4 48 180,5-64 0,-3 79-270,0 1 0,11-118 180,-9 97-371,8-82 461,-10 136 0,1 10 270,3-8-90,-5 35-270,3-9 270,-6 35-180,2 3 461,0 57-371,1-10-90,1 51 90,-4-17 0,2 10 89,-1 49 1,0 12-449,1 2-752,-1 0 1,1-5 840,0-42 270,-2 8-927,0 68 747,0-81 90,0 45-161,0-113 341,1-7 269,2 5-449,0-16 1843,0 4-1753,-2-26 384,3-6-204,2-62-178,-3 21-181,5-53-271,-1-23 0,-2-5 180,2 12-195,1-23 1,0 5 374,-2 54-90,1-2 133,7-44 227,-8 67-180,7-33 539,-5 78-539,-5 18-90,3 4-90,-6 18 747,1 10-567,0 85-90,1-49-90,-2 79 0,2-77 0,0 117 90,1-94 50,-1 72-50,-2-125 0,0-10 90,2 15 0,0-23-90,1 7 0,-1-22 0,-2-5-180,3-16 180,-2 2 0,5-13 90,-6 0-360,3 0 0,0-77 180,0 45 90,3-57 0,-3 62 0,1 2-90,3-57 270,-2 59-90,5-36-90,-10 71-90,4-1 90,-4 9 0,2-2 0,-2 9 90,2 23 0,0-8-90,1 28 0,-1-9 0,-1 0 90,0 89 0,3-69-90,-3 64 0,0-87 0,3 28 0,-3-29 0,3 15 0,-2-38 0,2 2 0,1-7 0,-1 2-90,1-19 0,-3 1 0,0-13 90,0 6-90,-2-1 90,2-51 90,2 5 0,1-27-90,2 39 0,-5 31 0,0 14 0,-2 11-90,2-5 90,-2 5 0,2 0-180,0 9 90,-2-2 0,5 16 0,-5-8 90,1 4 180,2 17-90,-3-16-90,4 12 0,-4-16 0,4-1 0,-3-5-90,1-1 270,-2-9-90,1 0-90,2-5 0,0 3 0,-2-12 0,1 5-90,3-41 180,-3 25-270,5-31 180,-7 33 0,4-4-90,0-11 270,-1 22 0,2-9-180,-4 25 90,1 0-90,0 0 0,0 7 90,1-3-90,-1 7-90,-2 1-180,2 29 270,-2-17 0,2 22-90,-2-24 90,0 1 0,2 25 0,-1-21 180,1 16-90,-1-23-90,-1-9 90,5 12-180,-5-16 90,4 2 0,-4-9 90,2 0-270,2 0 90,-3-5 90,5-1-90,-4-6 180,1 1-180,2-28 90,-1 19 0,0-25 0,0 29 0,-2-7-90,5-24 90,-5 17 0,4-10 0,-6 24 0,5 0 0,-5 2 0,3-2 0,-2 12 0,1-3 90,0 14-90,-1 2 0,2 5 0,-2 1 0,1 1 0,0 2 0,-2 19 0,4-12 0,-3 13 0,1-15 90,-1-3-90,2 18 90,-1-17-90,2 11-180,-4-21 180,3-7 0,-1 8 0,-2-12 0,1 4 0,1-4 0,1-13 0,1 4 0,1-16 0,-3 11 90,2-11-540,4-34 360,-4 23 90,6-32 0,-8 46 90,2-6 0,5-15-180,-6 23 90,5-16 180,-7 29-180,2-2 180,1 2-270,1 0 90,-1-2 0,-2 7 90,1 9-90,-3 0 90,3 9-90,-2-1 0,1 3 90,-2 32-270,0-25 180,0 27 0,0-36-180,2 2 180,0 14 180,1-23-90,-1 16-90,-2-23-360,2 3-90,-2-1 450,4-4-90,-3 7 90,1-7 0,-1-11 0,0 4-90,1-9 180,2-20 0,-4 18-90,7-23 0,-7 30 0,4-5 90,0-5-90,-1 8 0,1-10 0,-3 19 0,2-8 90,0 12-90,-2-6 0,-1 6 90,2 20-90,-1-4 0,1 11 0,-2-7 90,0-2-90,0 28 0,0-17-90,0 14 90,0-27 0,2 0 0,-1 4 0,0-4 0,-1 2 0,0-16 0,2 3-90,-1-5 90,1 0 0,-2-5 0,1-1-180,2-31 180,1 15-90,-2-19 90,3 18 0,-3 1-180,4-24 91,-1 17 178,1-14-178,-3 27 89,-1 5 0,1-5 89,-2 5-89,3-1 0,-4 8 0,0 4 360,2 4-360,-2 3 0,2 4 0,-2 1 0,3-3 90,-3 38-90,1-22 0,-1 32 0,0-34 0,0 8-90,0 24 0,0-22 90,3 8-90,-3-25 90,2-9 0,0-3 180,-2 1-180,2-5 90,0-5-180,1-15 90,1 0 0,-1-12-90,0 14 0,-2-7 0,4-23 90,-4 14 0,6-18 90,-7 30-90,1 4-90,-1 2 270,3 0-180,-3 9 90,3-4-90,-3 6 0,0 5 0,1-6 0,-1 12 0,3 28 0,-3-9 0,2 16 0,-2-14 0,2-9 90,-1 34-90,2-25-270,6 46 270,-5-55-90,2 23 90,-1-41 0,-5 4 0,4-4-90,-2 0 180,1 0-90,-2-4 0,1-3 90,3-23-180,-2 10 180,2-18-90,-4 15 0,3 3 0,0-37 270,2 21-270,-3-23 0,2 27 0,-3 10 0,6-35 90,-4 32-90,1-16 0,-3 30-90,-1 11 90,0-11 0,1 11 0,-1 0 90,1 11-90,-2 0 0,0 51 90,0-35-180,0 38 90,0-35 0,0 4 0,2 34 0,0-32 0,1 25 0,-1-43 0,-1 2 0,2 8 0,-1-8 0,0 0 90,-2-15-180,0-5 270,2 0 0,0-5-90,1-6-450,1 0 180,-2-16-90,6-50 360,-2 29-90,0-45-90,-2 59 450,-2-38-180,3 15-180,-3-4 0,2-5-90,-2 42 90,0-22 0,2 24 90,-3-1-90,5-13 90,-2 4 90,2-2-180,-1 18 0,-4 12 0,2 8 90,-3 8-90,3 6 0,-3 4 0,0 10-90,0 72 90,-3-38-180,3 54 180,-3-61 0,2-12 90,-1 62 0,2-66-90,0 47 0,0-62 0,0 1-360,0 23 360,0-29 0,0 17 0,0-33 0,2 2-90,-1-6 180,1 1-90,-2-13 90,1-34-90,2 9-90,2-25 90,-4 28 0,4-8-180,1-56 90,-1 38 0,5-42 90,-5 56 0,1-2-90,6-69 90,-6 58 0,6-42 90,-7 71 180,-1 11-270,1 3 0,-4 4 0,2 9 0,-3 0 0,2 29 90,1-11-90,-2 32-90,2-18 90,-3 15 0,0 67 0,0-40 180,0 44-90,0-64-90,0-6 0,0 45-180,0-44 0,0 31 180,0-55 0,0-7 360,2 9-180,-2-20 0,2 13-180,-2-18-360,0 3 180,1-21 180,0 7 0,3-16-90,-3 7 180,2-9-180,2-50 90,0 22 0,1-35 0,-2 36 0,3 4 0,-3-7 0,4-22-90,-1-9 90,0 2 0,-1 11 0,-1 25-90,4-29 270,-4 43-180,4-25 0,-8 54 180,0 2-180,3 5-90,-2 9 90,1 9 0,-3 16-270,0 5 90,0 6-809,2 64 809,-1-59 180,2 47 0,0-77 0,1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8:19:28.15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1 380 7353,'6'0'-900,"-2"0"630,1 0 181,-1 0 898,27-11-719,-16 5-90,17-5 90,-21 5 0,13-5 90,-9 5 270,45-21-450,-37 20 179,32-13-179,-38 17 180,34-5-180,-20 4 90,17-2-90,-21 0 90,-8 6-270,-1-6 180,26 6 90,-20-3-90,45 3 0,-44 0 0,29 0 180,6 3-90,-12 0-90,11 3 90,-16 0-90,-14 0 0,24 0 0,-25 0-90,21 1 90,-27-1 0,8-3-90,-13 3 0,19 0 180,1 3-180,7 1 90,-11-1 90,-14-6 90,-1 2 0,17 4-180,-15-1 90,31 9-90,-34-12 90,28 8-270,-25-9 90,34 11 90,4-2 0,-10 0-675,4-5 675,-33-2 180,27 0-180,-18-2 90,30 4-90,-34-7 0,25 4 0,-25-1 90,72 4-90,-63-3 0,43 0 90,-57-5 675,19 3-765,-15-3 0,32 3 0,-30-3 90,36-3-90,-37 0 0,19-3 90,-13-3-90,-8 5 180,30-10-91,-15 4-89,4-3 90,-3 2-90,-20 5 90,60-20-90,-45 13 0,52-16 0,-64 19 0,5 2 0,-7-1 0,-6 2 180,16-7-180,-14 9 0,12-6 0,-9 5 0,7-4-90,-5 4 180,1-2-270,5-1 180,17-10 0,2 0 0,0 3 0,-21 5 0,-9 8 90,-2-3-90,18-6 0,-13 4 90,27-6-90,-29 7 90,21-4 90,11-2-180,-16 3 0,16 1-180,-7-4 0,-16 10 180,29-13-90,-32 12 180,19-8-180,-20 8 90,14-4 90,-18 7-180,21-7 90,-14 7 90,21-7-90,-18 4 90,14 1-90,-23 0 270,22 0-180,-5 3-270,-1-3 270,4 3-90,-21 0-180,1 3 0,5 0 0,1 3 90,15 3 90,-15-5 90,10 7-180,-22-10 90,8 7 0,-5-4 0,-1 2 0,4-3 0,-9 3 0,1-5-989,9 4 359,-3-2 91,5 1-361,7 1 900,-12-1 0,14 2 0,-11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8:20:03.37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8:20:05.30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F608E-51A7-5446-858B-EDE50DD7F691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89C63-5E4B-224F-8492-8D75543B7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10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For initial design validation, off the shelf components and </a:t>
            </a:r>
          </a:p>
          <a:p>
            <a:r>
              <a:rPr lang="en-US"/>
              <a:t>Other problems and use cases will undoubtedly be discovered over time</a:t>
            </a:r>
            <a:endParaRPr lang="en-US">
              <a:cs typeface="Calibri"/>
            </a:endParaRPr>
          </a:p>
          <a:p>
            <a:pPr lvl="1"/>
            <a:r>
              <a:rPr lang="en-US"/>
              <a:t>More specific features will be required</a:t>
            </a:r>
            <a:endParaRPr lang="en-US">
              <a:cs typeface="Calibri"/>
            </a:endParaRPr>
          </a:p>
          <a:p>
            <a:pPr lvl="1"/>
            <a:r>
              <a:rPr lang="en-US"/>
              <a:t>Our goal is to give Vanderlande a functioning platform with the right tools to easily program future solutions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89C63-5E4B-224F-8492-8D75543B7F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20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89C63-5E4B-224F-8492-8D75543B7F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18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89C63-5E4B-224F-8492-8D75543B7F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8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89C63-5E4B-224F-8492-8D75543B7F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73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Notes:</a:t>
            </a:r>
          </a:p>
          <a:p>
            <a:r>
              <a:rPr lang="en-US"/>
              <a:t>Will not remove jobs, but augment operators’ decision making</a:t>
            </a:r>
          </a:p>
          <a:p>
            <a:r>
              <a:rPr lang="en-US"/>
              <a:t>Batteries: using Vanderlande’s supply of Milwaukee 18V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89C63-5E4B-224F-8492-8D75543B7F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21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Vanderlande Meetings have been set up as weekly meetings, but if there is ever a need to extend or cancel a meeting, we will reach out to them 1 business day in advance and email them with our progress updates.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89C63-5E4B-224F-8492-8D75543B7F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42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Convert the following to bullet points: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As the full scope of detecting installation problems will not be realized in a semester project. Our goal is to give Vanderlande a functioning platform with the right tools to create future solutions. </a:t>
            </a:r>
          </a:p>
          <a:p>
            <a:r>
              <a:rPr lang="en-US"/>
              <a:t>This will be key to delivering a successful product, as more problems and use cases will undoubtedly be discovered over time.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89C63-5E4B-224F-8492-8D75543B7F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80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08783-F396-A548-94D8-6035AF9DFC49}" type="datetime4">
              <a:rPr lang="en-US" smtClean="0"/>
              <a:t>November 17,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F206E-9940-3A4B-85EF-9AB856DAA22E}" type="datetime4">
              <a:rPr lang="en-US" smtClean="0"/>
              <a:t>November 17,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AFB52-817A-A344-B4CA-DA3F721F2C8F}" type="datetime4">
              <a:rPr lang="en-US" smtClean="0"/>
              <a:t>November 17,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rgbClr val="F07A10"/>
              </a:buClr>
              <a:buSzPct val="80000"/>
              <a:buFont typeface="Wingdings" pitchFamily="2" charset="2"/>
              <a:buChar char="Ø"/>
              <a:defRPr/>
            </a:lvl1pPr>
            <a:lvl2pPr marL="800100" indent="-342900">
              <a:buClr>
                <a:srgbClr val="F07A10"/>
              </a:buClr>
              <a:buSzPct val="80000"/>
              <a:buFont typeface="Wingdings" pitchFamily="2" charset="2"/>
              <a:buChar char="Ø"/>
              <a:defRPr/>
            </a:lvl2pPr>
            <a:lvl3pPr marL="1257300" indent="-342900">
              <a:buClr>
                <a:srgbClr val="F07A10"/>
              </a:buClr>
              <a:buSzPct val="80000"/>
              <a:buFont typeface="Wingdings" pitchFamily="2" charset="2"/>
              <a:buChar char="Ø"/>
              <a:defRPr/>
            </a:lvl3pPr>
            <a:lvl4pPr marL="1600200" indent="-228600">
              <a:buFont typeface="Wingdings" pitchFamily="2" charset="2"/>
              <a:buChar char="Ø"/>
              <a:defRPr/>
            </a:lvl4pPr>
            <a:lvl5pPr marL="2114550" indent="-285750">
              <a:buClr>
                <a:srgbClr val="F07A10"/>
              </a:buClr>
              <a:buSzPct val="80000"/>
              <a:buFont typeface="Wingdings" pitchFamily="2" charset="2"/>
              <a:buChar char="Ø"/>
              <a:defRPr/>
            </a:lvl5pPr>
            <a:lvl6pPr marL="2571750" indent="-285750">
              <a:buClr>
                <a:srgbClr val="F07A10"/>
              </a:buClr>
              <a:buSzPct val="80000"/>
              <a:buFont typeface="Arial" panose="020B0604020202020204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November 17,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B9B43-F851-6049-B038-5BFC30530F46}" type="datetime4">
              <a:rPr lang="en-US" smtClean="0"/>
              <a:t>November 17,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64305-0DBF-6D4C-A35E-4AA13F8B2606}" type="datetime4">
              <a:rPr lang="en-US" smtClean="0"/>
              <a:t>November 17,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310D2A17-C6C0-6444-A825-0E23D00E3F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619" y="766279"/>
            <a:ext cx="1511979" cy="6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B9229-DEDE-EB48-83E3-A57C8ACB4C4E}" type="datetime4">
              <a:rPr lang="en-US" smtClean="0"/>
              <a:t>November 17,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ED0B-8035-9D4E-9ADE-7A4EB4257B39}" type="datetime4">
              <a:rPr lang="en-US" smtClean="0"/>
              <a:t>November 17,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B2AD-0D19-AD4A-8C3C-A788E857878E}" type="datetime4">
              <a:rPr lang="en-US" smtClean="0"/>
              <a:t>November 17,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BA947-35D0-3F4C-A983-126D7C7905F2}" type="datetime4">
              <a:rPr lang="en-US" smtClean="0"/>
              <a:t>November 17,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4531C-BC5E-1E47-B691-64064FB448D7}" type="datetime4">
              <a:rPr lang="en-US" smtClean="0"/>
              <a:t>November 17,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ffectLst/>
              </a:rPr>
              <a:t>Click </a:t>
            </a:r>
            <a:r>
              <a:rPr lang="en-US"/>
              <a:t>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effectLst/>
              </a:rPr>
              <a:t>Click </a:t>
            </a:r>
            <a:r>
              <a:rPr lang="en-US"/>
              <a:t>to edit Master title style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088D9-EA7A-064E-858A-F3EF2DC7BCE1}" type="datetime4">
              <a:rPr lang="en-US" smtClean="0"/>
              <a:t>November 17,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ext, clipart, tableware, dishware&#10;&#10;Description automatically generated">
            <a:extLst>
              <a:ext uri="{FF2B5EF4-FFF2-40B4-BE49-F238E27FC236}">
                <a16:creationId xmlns:a16="http://schemas.microsoft.com/office/drawing/2014/main" id="{6F4F3301-73E2-464D-A6E8-906F41AE43C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652" y="362985"/>
            <a:ext cx="1663148" cy="31805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E663914-2A1E-B649-AD76-ABBA5270D664}"/>
              </a:ext>
            </a:extLst>
          </p:cNvPr>
          <p:cNvSpPr/>
          <p:nvPr userDrawn="1"/>
        </p:nvSpPr>
        <p:spPr>
          <a:xfrm>
            <a:off x="430696" y="6492875"/>
            <a:ext cx="42407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4C108A02-3697-734F-80AA-26A5EB72B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619" y="766279"/>
            <a:ext cx="1511979" cy="6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11EC2-D037-8240-990B-8B670EDF53A9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Clr>
          <a:srgbClr val="F07A10"/>
        </a:buClr>
        <a:buFont typeface="Wingdings" pitchFamily="2" charset="2"/>
        <a:buNone/>
        <a:defRPr lang="en-US" sz="3600" b="1" i="1" kern="1200" smtClean="0">
          <a:solidFill>
            <a:srgbClr val="6786B0"/>
          </a:solidFill>
          <a:effectLst/>
          <a:latin typeface="+mn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rgbClr val="F07A10"/>
        </a:buClr>
        <a:buSzPct val="80000"/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7A10"/>
        </a:buClr>
        <a:buSzPct val="80000"/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7A10"/>
        </a:buClr>
        <a:buSzPct val="80000"/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7A10"/>
        </a:buClr>
        <a:buSzPct val="80000"/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7A10"/>
        </a:buClr>
        <a:buSzPct val="80000"/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6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customXml" Target="../ink/ink5.xml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ign, screenshot&#10;&#10;Description automatically generated">
            <a:extLst>
              <a:ext uri="{FF2B5EF4-FFF2-40B4-BE49-F238E27FC236}">
                <a16:creationId xmlns:a16="http://schemas.microsoft.com/office/drawing/2014/main" id="{3AF1D453-B41C-8244-A6A1-B04EC28E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36" y="-30554"/>
            <a:ext cx="12212548" cy="6910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77C4F8-0447-6F46-B6BB-54B024A9C1EE}"/>
              </a:ext>
            </a:extLst>
          </p:cNvPr>
          <p:cNvSpPr txBox="1"/>
          <p:nvPr/>
        </p:nvSpPr>
        <p:spPr>
          <a:xfrm>
            <a:off x="5412828" y="2205294"/>
            <a:ext cx="6285184" cy="13849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 i="1">
                <a:solidFill>
                  <a:schemeClr val="bg1"/>
                </a:solidFill>
              </a:rPr>
              <a:t>GT Capstone Design</a:t>
            </a:r>
          </a:p>
          <a:p>
            <a:pPr algn="r"/>
            <a:r>
              <a:rPr lang="en-US" sz="3600" b="1" i="1" err="1">
                <a:solidFill>
                  <a:schemeClr val="bg1"/>
                </a:solidFill>
              </a:rPr>
              <a:t>Dia</a:t>
            </a:r>
            <a:r>
              <a:rPr lang="en-US" sz="3600" b="1" i="1">
                <a:solidFill>
                  <a:schemeClr val="bg1"/>
                </a:solidFill>
              </a:rPr>
              <a:t>-Bot Second Progress Report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2CACEC-DC67-3B47-A421-CB41B8242C5F}"/>
              </a:ext>
            </a:extLst>
          </p:cNvPr>
          <p:cNvSpPr txBox="1"/>
          <p:nvPr/>
        </p:nvSpPr>
        <p:spPr>
          <a:xfrm>
            <a:off x="5412828" y="4753789"/>
            <a:ext cx="628518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Operation Omega</a:t>
            </a:r>
          </a:p>
          <a:p>
            <a:pPr algn="r"/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Andrew Galant (ME), Catherine Kasper (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CmpE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), Jason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Piotter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(ME), </a:t>
            </a:r>
          </a:p>
          <a:p>
            <a:pPr algn="r"/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Hunter Present (ME), Connor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Truono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CmpE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), &amp; Douglas Walker (ME)</a:t>
            </a:r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C1D59A10-B60C-46A0-B070-DC7008DE4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800433"/>
            <a:ext cx="1819073" cy="80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6F32E-222D-F44D-8105-19268E44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74002" cy="1325563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Design Concept: Electrical</a:t>
            </a:r>
            <a:endParaRPr lang="en-US" sz="18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5B335-2391-744D-96A5-4F153D0EC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November 17, 2021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9DD0B9-0BB3-FA4F-B51B-F703ACBBE52D}"/>
              </a:ext>
            </a:extLst>
          </p:cNvPr>
          <p:cNvGrpSpPr/>
          <p:nvPr/>
        </p:nvGrpSpPr>
        <p:grpSpPr>
          <a:xfrm>
            <a:off x="4353338" y="3182196"/>
            <a:ext cx="2396988" cy="1243250"/>
            <a:chOff x="4346713" y="3293581"/>
            <a:chExt cx="2396988" cy="124325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208C864-9543-AA40-A657-939DE5CE21C4}"/>
                </a:ext>
              </a:extLst>
            </p:cNvPr>
            <p:cNvSpPr/>
            <p:nvPr/>
          </p:nvSpPr>
          <p:spPr>
            <a:xfrm>
              <a:off x="4346713" y="3293581"/>
              <a:ext cx="2396988" cy="124325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Raspberry Pi</a:t>
              </a:r>
            </a:p>
            <a:p>
              <a:pPr algn="ctr"/>
              <a:r>
                <a:rPr lang="en-US" sz="1200"/>
                <a:t>Processing &amp; System Controls</a:t>
              </a:r>
            </a:p>
            <a:p>
              <a:pPr algn="ctr"/>
              <a:endParaRPr lang="en-US" sz="1200"/>
            </a:p>
            <a:p>
              <a:pPr algn="ctr"/>
              <a:endParaRPr lang="en-US" sz="1200"/>
            </a:p>
            <a:p>
              <a:pPr algn="ctr"/>
              <a:endParaRPr lang="en-US" sz="1200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E00285D-DD81-B14E-8245-6692E3568DE5}"/>
                </a:ext>
              </a:extLst>
            </p:cNvPr>
            <p:cNvSpPr/>
            <p:nvPr/>
          </p:nvSpPr>
          <p:spPr>
            <a:xfrm>
              <a:off x="4700380" y="3972396"/>
              <a:ext cx="1689653" cy="39140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Wi-Fi module</a:t>
              </a:r>
              <a:endParaRPr lang="en-US" sz="120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500D89-83AB-EA45-AF60-C7E6DD64E46D}"/>
              </a:ext>
            </a:extLst>
          </p:cNvPr>
          <p:cNvCxnSpPr>
            <a:cxnSpLocks/>
          </p:cNvCxnSpPr>
          <p:nvPr/>
        </p:nvCxnSpPr>
        <p:spPr>
          <a:xfrm>
            <a:off x="8931965" y="1192696"/>
            <a:ext cx="0" cy="5528779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9834A0-3868-FD4C-AD8E-606F5662D17D}"/>
              </a:ext>
            </a:extLst>
          </p:cNvPr>
          <p:cNvSpPr txBox="1"/>
          <p:nvPr/>
        </p:nvSpPr>
        <p:spPr>
          <a:xfrm>
            <a:off x="4700380" y="1321356"/>
            <a:ext cx="1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On </a:t>
            </a:r>
            <a:r>
              <a:rPr lang="en-US" b="1" err="1">
                <a:solidFill>
                  <a:schemeClr val="accent3">
                    <a:lumMod val="75000"/>
                  </a:schemeClr>
                </a:solidFill>
              </a:rPr>
              <a:t>Dia</a:t>
            </a:r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-Bot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A284CD-7B90-E840-80F8-DDA6DEA1C8C7}"/>
              </a:ext>
            </a:extLst>
          </p:cNvPr>
          <p:cNvSpPr txBox="1"/>
          <p:nvPr/>
        </p:nvSpPr>
        <p:spPr>
          <a:xfrm>
            <a:off x="9318230" y="1604887"/>
            <a:ext cx="2426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User Interface</a:t>
            </a:r>
          </a:p>
          <a:p>
            <a:pPr algn="ctr"/>
            <a:r>
              <a:rPr lang="en-US" sz="1400" b="1">
                <a:solidFill>
                  <a:schemeClr val="accent3">
                    <a:lumMod val="75000"/>
                  </a:schemeClr>
                </a:solidFill>
              </a:rPr>
              <a:t>Web Format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260118C7-276A-9B43-8A11-461F5B88D3F1}"/>
              </a:ext>
            </a:extLst>
          </p:cNvPr>
          <p:cNvSpPr/>
          <p:nvPr/>
        </p:nvSpPr>
        <p:spPr>
          <a:xfrm rot="16200000">
            <a:off x="7549670" y="2594294"/>
            <a:ext cx="584776" cy="2886460"/>
          </a:xfrm>
          <a:prstGeom prst="downArrow">
            <a:avLst/>
          </a:prstGeom>
          <a:solidFill>
            <a:srgbClr val="AFABAB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/>
              <a:t>Data Outputs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648554-AB23-6D42-B1B5-6DD00B50B646}"/>
              </a:ext>
            </a:extLst>
          </p:cNvPr>
          <p:cNvSpPr/>
          <p:nvPr/>
        </p:nvSpPr>
        <p:spPr>
          <a:xfrm>
            <a:off x="9292669" y="2356338"/>
            <a:ext cx="2590054" cy="29805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Web Page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5C8B0D-4F02-C542-993A-7B4CCE1950C0}"/>
              </a:ext>
            </a:extLst>
          </p:cNvPr>
          <p:cNvSpPr txBox="1"/>
          <p:nvPr/>
        </p:nvSpPr>
        <p:spPr>
          <a:xfrm>
            <a:off x="2377674" y="6297611"/>
            <a:ext cx="464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Note: Voltage calculations and suspension locked have not been finalized and will depend on part selection and design validation. 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D8E1515-9C3E-9C48-8909-CA07A17E83E9}"/>
              </a:ext>
            </a:extLst>
          </p:cNvPr>
          <p:cNvGrpSpPr/>
          <p:nvPr/>
        </p:nvGrpSpPr>
        <p:grpSpPr>
          <a:xfrm>
            <a:off x="3851840" y="1673717"/>
            <a:ext cx="4970095" cy="677844"/>
            <a:chOff x="3851840" y="1673717"/>
            <a:chExt cx="4970095" cy="677844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1DEC5E0-5F8D-214C-9AB9-07352E4DE9FB}"/>
                </a:ext>
              </a:extLst>
            </p:cNvPr>
            <p:cNvSpPr/>
            <p:nvPr/>
          </p:nvSpPr>
          <p:spPr>
            <a:xfrm>
              <a:off x="7204150" y="1673717"/>
              <a:ext cx="1617785" cy="67784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Rechargeable Battery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97CB39A-6F4C-FA4E-91EE-3AD0ED2DC138}"/>
                </a:ext>
              </a:extLst>
            </p:cNvPr>
            <p:cNvSpPr/>
            <p:nvPr/>
          </p:nvSpPr>
          <p:spPr>
            <a:xfrm>
              <a:off x="4638126" y="1681946"/>
              <a:ext cx="1371285" cy="65109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DC Voltage Converter</a:t>
              </a:r>
              <a:endParaRPr lang="en-US" sz="1200"/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3109B5BB-DF4A-B74A-B4D8-97A9106C2E54}"/>
                </a:ext>
              </a:extLst>
            </p:cNvPr>
            <p:cNvSpPr/>
            <p:nvPr/>
          </p:nvSpPr>
          <p:spPr>
            <a:xfrm rot="5400000">
              <a:off x="6320037" y="1413877"/>
              <a:ext cx="584776" cy="1206028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b="1"/>
                <a:t>Source Voltage</a:t>
              </a: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F4FCC7A-63ED-3C49-AC59-193C427A612F}"/>
                </a:ext>
              </a:extLst>
            </p:cNvPr>
            <p:cNvSpPr/>
            <p:nvPr/>
          </p:nvSpPr>
          <p:spPr>
            <a:xfrm rot="5400000">
              <a:off x="4060317" y="1617554"/>
              <a:ext cx="369332" cy="786286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b="1"/>
                <a:t>Voltage</a:t>
              </a:r>
            </a:p>
          </p:txBody>
        </p:sp>
      </p:grp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0E7FEDA-E85A-D744-92E6-5FAA3866468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826255" y="2233322"/>
            <a:ext cx="1527082" cy="1097794"/>
          </a:xfrm>
          <a:prstGeom prst="bentConnector3">
            <a:avLst>
              <a:gd name="adj1" fmla="val 8576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B8D70F4-E87C-6543-BBEE-1C1AE7B9F05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826255" y="2760783"/>
            <a:ext cx="1515961" cy="728709"/>
          </a:xfrm>
          <a:prstGeom prst="bentConnector3">
            <a:avLst>
              <a:gd name="adj1" fmla="val 7764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7605BC02-4555-7D4C-B741-1E00F7FEA2CD}"/>
              </a:ext>
            </a:extLst>
          </p:cNvPr>
          <p:cNvCxnSpPr>
            <a:cxnSpLocks/>
          </p:cNvCxnSpPr>
          <p:nvPr/>
        </p:nvCxnSpPr>
        <p:spPr>
          <a:xfrm>
            <a:off x="2833635" y="3398705"/>
            <a:ext cx="1508581" cy="261088"/>
          </a:xfrm>
          <a:prstGeom prst="bentConnector3">
            <a:avLst>
              <a:gd name="adj1" fmla="val 7336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19DEF2DA-4F94-DD49-9979-DE1E30EC7C31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2833636" y="3803820"/>
            <a:ext cx="1519703" cy="13079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19E0694-A69E-374C-95D6-5067A03C3F5E}"/>
              </a:ext>
            </a:extLst>
          </p:cNvPr>
          <p:cNvGrpSpPr/>
          <p:nvPr/>
        </p:nvGrpSpPr>
        <p:grpSpPr>
          <a:xfrm>
            <a:off x="83019" y="1963480"/>
            <a:ext cx="2743236" cy="541568"/>
            <a:chOff x="83019" y="1963480"/>
            <a:chExt cx="2743236" cy="54156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2121F9A-2EF4-9B43-8729-9814CFE66ABA}"/>
                </a:ext>
              </a:extLst>
            </p:cNvPr>
            <p:cNvSpPr/>
            <p:nvPr/>
          </p:nvSpPr>
          <p:spPr>
            <a:xfrm>
              <a:off x="1208470" y="2026735"/>
              <a:ext cx="1617785" cy="41317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Accelerometer</a:t>
              </a:r>
            </a:p>
          </p:txBody>
        </p:sp>
        <p:pic>
          <p:nvPicPr>
            <p:cNvPr id="50" name="Graphic 49" descr="Wi-Fi outline">
              <a:extLst>
                <a:ext uri="{FF2B5EF4-FFF2-40B4-BE49-F238E27FC236}">
                  <a16:creationId xmlns:a16="http://schemas.microsoft.com/office/drawing/2014/main" id="{99CBEE5D-66B6-EC4A-9184-6B3C3AF1D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739683" y="1963480"/>
              <a:ext cx="541568" cy="541568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5424E97-8FFE-B84A-818D-3AD109A64067}"/>
                </a:ext>
              </a:extLst>
            </p:cNvPr>
            <p:cNvSpPr txBox="1"/>
            <p:nvPr/>
          </p:nvSpPr>
          <p:spPr>
            <a:xfrm>
              <a:off x="83019" y="2084324"/>
              <a:ext cx="8355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/>
                <a:t>vibration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82299FC-7035-444E-A282-7F73C56A35C9}"/>
              </a:ext>
            </a:extLst>
          </p:cNvPr>
          <p:cNvGrpSpPr/>
          <p:nvPr/>
        </p:nvGrpSpPr>
        <p:grpSpPr>
          <a:xfrm>
            <a:off x="267460" y="2464134"/>
            <a:ext cx="2558795" cy="541568"/>
            <a:chOff x="267460" y="2464134"/>
            <a:chExt cx="2558795" cy="541568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999B3E9-0CD6-D948-8771-82690A11DB3D}"/>
                </a:ext>
              </a:extLst>
            </p:cNvPr>
            <p:cNvSpPr/>
            <p:nvPr/>
          </p:nvSpPr>
          <p:spPr>
            <a:xfrm>
              <a:off x="1208470" y="2554196"/>
              <a:ext cx="1617785" cy="41317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Microphone</a:t>
              </a:r>
            </a:p>
          </p:txBody>
        </p:sp>
        <p:pic>
          <p:nvPicPr>
            <p:cNvPr id="51" name="Graphic 50" descr="Wi-Fi outline">
              <a:extLst>
                <a:ext uri="{FF2B5EF4-FFF2-40B4-BE49-F238E27FC236}">
                  <a16:creationId xmlns:a16="http://schemas.microsoft.com/office/drawing/2014/main" id="{96AFCB62-514E-784F-B135-93EE24312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739683" y="2464134"/>
              <a:ext cx="541568" cy="541568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D5A89DE-C5EA-304E-8C45-39E26A357454}"/>
                </a:ext>
              </a:extLst>
            </p:cNvPr>
            <p:cNvSpPr txBox="1"/>
            <p:nvPr/>
          </p:nvSpPr>
          <p:spPr>
            <a:xfrm>
              <a:off x="267460" y="2610222"/>
              <a:ext cx="6510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/>
                <a:t>sound</a:t>
              </a:r>
            </a:p>
          </p:txBody>
        </p:sp>
      </p:grp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BDF7FC2-C690-9747-A452-D6F28BCD8D4E}"/>
              </a:ext>
            </a:extLst>
          </p:cNvPr>
          <p:cNvCxnSpPr>
            <a:cxnSpLocks/>
            <a:endCxn id="20" idx="3"/>
          </p:cNvCxnSpPr>
          <p:nvPr/>
        </p:nvCxnSpPr>
        <p:spPr>
          <a:xfrm rot="10800000" flipV="1">
            <a:off x="2855733" y="4092089"/>
            <a:ext cx="1493763" cy="458777"/>
          </a:xfrm>
          <a:prstGeom prst="bentConnector3">
            <a:avLst>
              <a:gd name="adj1" fmla="val 380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59E1D9D4-7E10-8D46-98B0-961F22037468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5924409" y="4435313"/>
            <a:ext cx="592388" cy="397544"/>
          </a:xfrm>
          <a:prstGeom prst="bentConnector3">
            <a:avLst>
              <a:gd name="adj1" fmla="val 9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CE24282-0397-5942-A71C-A8E00EAD0E76}"/>
              </a:ext>
            </a:extLst>
          </p:cNvPr>
          <p:cNvGrpSpPr/>
          <p:nvPr/>
        </p:nvGrpSpPr>
        <p:grpSpPr>
          <a:xfrm>
            <a:off x="-76688" y="3005128"/>
            <a:ext cx="3636522" cy="541568"/>
            <a:chOff x="-76688" y="3005128"/>
            <a:chExt cx="3636522" cy="54156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DA1CF43-40BB-4B4D-82C2-0E7E5BA26639}"/>
                </a:ext>
              </a:extLst>
            </p:cNvPr>
            <p:cNvSpPr/>
            <p:nvPr/>
          </p:nvSpPr>
          <p:spPr>
            <a:xfrm>
              <a:off x="1208470" y="3076319"/>
              <a:ext cx="1617785" cy="41317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Camera</a:t>
              </a:r>
            </a:p>
          </p:txBody>
        </p:sp>
        <p:pic>
          <p:nvPicPr>
            <p:cNvPr id="52" name="Graphic 51" descr="Wi-Fi outline">
              <a:extLst>
                <a:ext uri="{FF2B5EF4-FFF2-40B4-BE49-F238E27FC236}">
                  <a16:creationId xmlns:a16="http://schemas.microsoft.com/office/drawing/2014/main" id="{6364A426-88D5-AC45-9AF0-227781D81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739682" y="3005128"/>
              <a:ext cx="541568" cy="541568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77C42BD-DAE8-EC4C-A0E2-A3E834203B55}"/>
                </a:ext>
              </a:extLst>
            </p:cNvPr>
            <p:cNvSpPr txBox="1"/>
            <p:nvPr/>
          </p:nvSpPr>
          <p:spPr>
            <a:xfrm>
              <a:off x="-76688" y="3121706"/>
              <a:ext cx="987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/>
                <a:t>environment</a:t>
              </a:r>
            </a:p>
          </p:txBody>
        </p:sp>
        <p:sp>
          <p:nvSpPr>
            <p:cNvPr id="103" name="Down Arrow 102">
              <a:extLst>
                <a:ext uri="{FF2B5EF4-FFF2-40B4-BE49-F238E27FC236}">
                  <a16:creationId xmlns:a16="http://schemas.microsoft.com/office/drawing/2014/main" id="{39805820-B035-CD43-B717-42DE3FE39F67}"/>
                </a:ext>
              </a:extLst>
            </p:cNvPr>
            <p:cNvSpPr/>
            <p:nvPr/>
          </p:nvSpPr>
          <p:spPr>
            <a:xfrm rot="5400000">
              <a:off x="3012069" y="2830850"/>
              <a:ext cx="369332" cy="726198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b="1"/>
                <a:t>Voltage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70E097E-0A11-3D42-BA16-94123A8F3C8F}"/>
              </a:ext>
            </a:extLst>
          </p:cNvPr>
          <p:cNvGrpSpPr/>
          <p:nvPr/>
        </p:nvGrpSpPr>
        <p:grpSpPr>
          <a:xfrm>
            <a:off x="-103859" y="3531468"/>
            <a:ext cx="3657520" cy="546119"/>
            <a:chOff x="-103859" y="3531468"/>
            <a:chExt cx="3657520" cy="54611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B3FD5CF-BCAC-114A-87C8-CFA1A93EFDBF}"/>
                </a:ext>
              </a:extLst>
            </p:cNvPr>
            <p:cNvSpPr/>
            <p:nvPr/>
          </p:nvSpPr>
          <p:spPr>
            <a:xfrm>
              <a:off x="1208470" y="3604755"/>
              <a:ext cx="1617785" cy="41317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LED</a:t>
              </a:r>
            </a:p>
          </p:txBody>
        </p:sp>
        <p:pic>
          <p:nvPicPr>
            <p:cNvPr id="53" name="Graphic 52" descr="Wi-Fi outline">
              <a:extLst>
                <a:ext uri="{FF2B5EF4-FFF2-40B4-BE49-F238E27FC236}">
                  <a16:creationId xmlns:a16="http://schemas.microsoft.com/office/drawing/2014/main" id="{4BAA158E-42E5-6543-9A68-62DCC4CC9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739683" y="3536019"/>
              <a:ext cx="541568" cy="54156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E97CA51-3A84-D549-A2CA-7BE50155203E}"/>
                </a:ext>
              </a:extLst>
            </p:cNvPr>
            <p:cNvSpPr txBox="1"/>
            <p:nvPr/>
          </p:nvSpPr>
          <p:spPr>
            <a:xfrm>
              <a:off x="-103859" y="3642681"/>
              <a:ext cx="987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/>
                <a:t>light</a:t>
              </a:r>
            </a:p>
          </p:txBody>
        </p:sp>
        <p:sp>
          <p:nvSpPr>
            <p:cNvPr id="104" name="Down Arrow 103">
              <a:extLst>
                <a:ext uri="{FF2B5EF4-FFF2-40B4-BE49-F238E27FC236}">
                  <a16:creationId xmlns:a16="http://schemas.microsoft.com/office/drawing/2014/main" id="{5E884EA4-3633-FF41-B623-E5C07BAA8802}"/>
                </a:ext>
              </a:extLst>
            </p:cNvPr>
            <p:cNvSpPr/>
            <p:nvPr/>
          </p:nvSpPr>
          <p:spPr>
            <a:xfrm rot="5400000">
              <a:off x="3005896" y="3353035"/>
              <a:ext cx="369332" cy="726198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b="1"/>
                <a:t>Voltage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BFF6DFB-CFED-004A-B274-BEA96F30D886}"/>
              </a:ext>
            </a:extLst>
          </p:cNvPr>
          <p:cNvGrpSpPr/>
          <p:nvPr/>
        </p:nvGrpSpPr>
        <p:grpSpPr>
          <a:xfrm>
            <a:off x="562473" y="4964505"/>
            <a:ext cx="2295253" cy="563981"/>
            <a:chOff x="519662" y="4936321"/>
            <a:chExt cx="2295253" cy="56398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F50019F-0E7B-4D4E-8135-0D3243B7EC59}"/>
                </a:ext>
              </a:extLst>
            </p:cNvPr>
            <p:cNvSpPr/>
            <p:nvPr/>
          </p:nvSpPr>
          <p:spPr>
            <a:xfrm>
              <a:off x="1197130" y="4936321"/>
              <a:ext cx="1617785" cy="56398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Motor</a:t>
              </a:r>
            </a:p>
            <a:p>
              <a:pPr algn="ctr"/>
              <a:r>
                <a:rPr lang="en-US" sz="1200"/>
                <a:t>Right Tread</a:t>
              </a:r>
            </a:p>
          </p:txBody>
        </p:sp>
        <p:sp>
          <p:nvSpPr>
            <p:cNvPr id="108" name="Down Arrow 107">
              <a:extLst>
                <a:ext uri="{FF2B5EF4-FFF2-40B4-BE49-F238E27FC236}">
                  <a16:creationId xmlns:a16="http://schemas.microsoft.com/office/drawing/2014/main" id="{E4EEFF3F-4245-CF43-AA1F-E0ED2A7F01EC}"/>
                </a:ext>
              </a:extLst>
            </p:cNvPr>
            <p:cNvSpPr/>
            <p:nvPr/>
          </p:nvSpPr>
          <p:spPr>
            <a:xfrm rot="16200000">
              <a:off x="669093" y="4856776"/>
              <a:ext cx="369332" cy="668194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b="1"/>
                <a:t>Voltage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83291C4-E579-2B45-905D-05E4519FC677}"/>
              </a:ext>
            </a:extLst>
          </p:cNvPr>
          <p:cNvGrpSpPr/>
          <p:nvPr/>
        </p:nvGrpSpPr>
        <p:grpSpPr>
          <a:xfrm>
            <a:off x="564467" y="4268876"/>
            <a:ext cx="2291265" cy="563981"/>
            <a:chOff x="580489" y="4268876"/>
            <a:chExt cx="2291265" cy="563981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31B4590-E000-0A40-BA5B-BB443A8004B5}"/>
                </a:ext>
              </a:extLst>
            </p:cNvPr>
            <p:cNvSpPr/>
            <p:nvPr/>
          </p:nvSpPr>
          <p:spPr>
            <a:xfrm>
              <a:off x="1253969" y="4268876"/>
              <a:ext cx="1617785" cy="56398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Motor</a:t>
              </a:r>
            </a:p>
            <a:p>
              <a:pPr algn="ctr"/>
              <a:r>
                <a:rPr lang="en-US" sz="1200"/>
                <a:t>Left Tread</a:t>
              </a:r>
            </a:p>
          </p:txBody>
        </p:sp>
        <p:sp>
          <p:nvSpPr>
            <p:cNvPr id="114" name="Down Arrow 113">
              <a:extLst>
                <a:ext uri="{FF2B5EF4-FFF2-40B4-BE49-F238E27FC236}">
                  <a16:creationId xmlns:a16="http://schemas.microsoft.com/office/drawing/2014/main" id="{0E0E709B-D3C4-8641-A755-57017A8C4CC2}"/>
                </a:ext>
              </a:extLst>
            </p:cNvPr>
            <p:cNvSpPr/>
            <p:nvPr/>
          </p:nvSpPr>
          <p:spPr>
            <a:xfrm rot="16200000">
              <a:off x="729920" y="4190062"/>
              <a:ext cx="369332" cy="668194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b="1"/>
                <a:t>Voltage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A9E9028-A910-954C-A758-D28208CB07DE}"/>
              </a:ext>
            </a:extLst>
          </p:cNvPr>
          <p:cNvGrpSpPr/>
          <p:nvPr/>
        </p:nvGrpSpPr>
        <p:grpSpPr>
          <a:xfrm>
            <a:off x="6515927" y="5905516"/>
            <a:ext cx="2351364" cy="563981"/>
            <a:chOff x="6827172" y="5733630"/>
            <a:chExt cx="2351364" cy="563981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B614CE0E-690F-B243-ACBD-9FBD7F5AD8AA}"/>
                </a:ext>
              </a:extLst>
            </p:cNvPr>
            <p:cNvSpPr/>
            <p:nvPr/>
          </p:nvSpPr>
          <p:spPr>
            <a:xfrm>
              <a:off x="6827172" y="5733630"/>
              <a:ext cx="1617785" cy="56398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Motor</a:t>
              </a:r>
            </a:p>
            <a:p>
              <a:pPr algn="ctr"/>
              <a:r>
                <a:rPr lang="en-US" sz="1200"/>
                <a:t>Lowers bottom panel</a:t>
              </a:r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806FA8B8-7047-A44B-A483-435CE2075524}"/>
                </a:ext>
              </a:extLst>
            </p:cNvPr>
            <p:cNvSpPr/>
            <p:nvPr/>
          </p:nvSpPr>
          <p:spPr>
            <a:xfrm rot="5400000">
              <a:off x="8630771" y="5626350"/>
              <a:ext cx="369332" cy="726198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b="1"/>
                <a:t>Voltage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32D51D7-E46C-BC4E-9AD0-6AA69E776CB4}"/>
              </a:ext>
            </a:extLst>
          </p:cNvPr>
          <p:cNvGrpSpPr/>
          <p:nvPr/>
        </p:nvGrpSpPr>
        <p:grpSpPr>
          <a:xfrm>
            <a:off x="561782" y="5660134"/>
            <a:ext cx="2296634" cy="563981"/>
            <a:chOff x="603902" y="5660134"/>
            <a:chExt cx="2296634" cy="563981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D64A1AD-DE6A-8344-93B8-70F6D1DF14D1}"/>
                </a:ext>
              </a:extLst>
            </p:cNvPr>
            <p:cNvSpPr/>
            <p:nvPr/>
          </p:nvSpPr>
          <p:spPr>
            <a:xfrm>
              <a:off x="1282751" y="5660134"/>
              <a:ext cx="1617785" cy="56398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Servo</a:t>
              </a:r>
            </a:p>
            <a:p>
              <a:pPr algn="ctr"/>
              <a:r>
                <a:rPr lang="en-US" sz="1200"/>
                <a:t>Locks Suspension</a:t>
              </a:r>
            </a:p>
          </p:txBody>
        </p:sp>
        <p:sp>
          <p:nvSpPr>
            <p:cNvPr id="80" name="Down Arrow 79">
              <a:extLst>
                <a:ext uri="{FF2B5EF4-FFF2-40B4-BE49-F238E27FC236}">
                  <a16:creationId xmlns:a16="http://schemas.microsoft.com/office/drawing/2014/main" id="{01461736-0696-DD4A-A1B5-C5C4CA4F9770}"/>
                </a:ext>
              </a:extLst>
            </p:cNvPr>
            <p:cNvSpPr/>
            <p:nvPr/>
          </p:nvSpPr>
          <p:spPr>
            <a:xfrm rot="16200000">
              <a:off x="753333" y="5664237"/>
              <a:ext cx="369332" cy="668194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b="1"/>
                <a:t>Voltage</a:t>
              </a:r>
            </a:p>
          </p:txBody>
        </p:sp>
      </p:grp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9D8BC102-346A-4F4C-A3F4-DADFE5F51A20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 flipV="1">
            <a:off x="2857726" y="4204032"/>
            <a:ext cx="1491770" cy="1042463"/>
          </a:xfrm>
          <a:prstGeom prst="bentConnector3">
            <a:avLst>
              <a:gd name="adj1" fmla="val 1801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8AABAAE5-8F88-E948-93E6-0509FFDBD0CD}"/>
              </a:ext>
            </a:extLst>
          </p:cNvPr>
          <p:cNvCxnSpPr>
            <a:cxnSpLocks/>
            <a:endCxn id="22" idx="3"/>
          </p:cNvCxnSpPr>
          <p:nvPr/>
        </p:nvCxnSpPr>
        <p:spPr>
          <a:xfrm rot="5400000">
            <a:off x="2833604" y="4378403"/>
            <a:ext cx="1588535" cy="153890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B4FC420-F16C-FB45-9916-6604F4676FF1}"/>
              </a:ext>
            </a:extLst>
          </p:cNvPr>
          <p:cNvGrpSpPr/>
          <p:nvPr/>
        </p:nvGrpSpPr>
        <p:grpSpPr>
          <a:xfrm>
            <a:off x="6516797" y="4550866"/>
            <a:ext cx="2349625" cy="563981"/>
            <a:chOff x="6862301" y="4378980"/>
            <a:chExt cx="2349625" cy="56398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BD97E40-9823-4845-BB00-2156BCF6300F}"/>
                </a:ext>
              </a:extLst>
            </p:cNvPr>
            <p:cNvSpPr/>
            <p:nvPr/>
          </p:nvSpPr>
          <p:spPr>
            <a:xfrm>
              <a:off x="6862301" y="4378980"/>
              <a:ext cx="1617785" cy="56398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Motor</a:t>
              </a:r>
            </a:p>
            <a:p>
              <a:pPr algn="ctr"/>
              <a:r>
                <a:rPr lang="en-US" sz="1200"/>
                <a:t>Rotates Camera 360˚</a:t>
              </a: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1A381FD6-1DB6-2B41-BC10-7D1859C8C91E}"/>
                </a:ext>
              </a:extLst>
            </p:cNvPr>
            <p:cNvSpPr/>
            <p:nvPr/>
          </p:nvSpPr>
          <p:spPr>
            <a:xfrm rot="5400000">
              <a:off x="8664161" y="4254815"/>
              <a:ext cx="369332" cy="726198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b="1"/>
                <a:t>Voltage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DA03948-DE8E-E347-ADF3-E6012C59993B}"/>
              </a:ext>
            </a:extLst>
          </p:cNvPr>
          <p:cNvGrpSpPr/>
          <p:nvPr/>
        </p:nvGrpSpPr>
        <p:grpSpPr>
          <a:xfrm>
            <a:off x="6515927" y="5225982"/>
            <a:ext cx="2351364" cy="563981"/>
            <a:chOff x="6862301" y="5054096"/>
            <a:chExt cx="2351364" cy="563981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97737DAA-6DD3-0049-B1C4-CC4E593A7777}"/>
                </a:ext>
              </a:extLst>
            </p:cNvPr>
            <p:cNvSpPr/>
            <p:nvPr/>
          </p:nvSpPr>
          <p:spPr>
            <a:xfrm>
              <a:off x="6862301" y="5054096"/>
              <a:ext cx="1617785" cy="56398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Motor</a:t>
              </a:r>
            </a:p>
            <a:p>
              <a:pPr algn="ctr"/>
              <a:r>
                <a:rPr lang="en-US" sz="1200"/>
                <a:t>Tilts Camera Angle</a:t>
              </a:r>
            </a:p>
          </p:txBody>
        </p:sp>
        <p:sp>
          <p:nvSpPr>
            <p:cNvPr id="102" name="Down Arrow 101">
              <a:extLst>
                <a:ext uri="{FF2B5EF4-FFF2-40B4-BE49-F238E27FC236}">
                  <a16:creationId xmlns:a16="http://schemas.microsoft.com/office/drawing/2014/main" id="{62CBD205-A495-0F4F-B62D-4BAD66C56067}"/>
                </a:ext>
              </a:extLst>
            </p:cNvPr>
            <p:cNvSpPr/>
            <p:nvPr/>
          </p:nvSpPr>
          <p:spPr>
            <a:xfrm rot="5400000">
              <a:off x="8665900" y="4984250"/>
              <a:ext cx="369332" cy="726198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b="1"/>
                <a:t>Voltage</a:t>
              </a:r>
            </a:p>
          </p:txBody>
        </p:sp>
      </p:grp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48F596FC-DF6E-1146-8D82-759ED89F93F6}"/>
              </a:ext>
            </a:extLst>
          </p:cNvPr>
          <p:cNvCxnSpPr>
            <a:cxnSpLocks/>
            <a:endCxn id="64" idx="1"/>
          </p:cNvCxnSpPr>
          <p:nvPr/>
        </p:nvCxnSpPr>
        <p:spPr>
          <a:xfrm rot="16200000" flipH="1">
            <a:off x="5593249" y="4585294"/>
            <a:ext cx="1082529" cy="76282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F1CB3428-4738-FC4F-B3FD-5AE9D98FE3FF}"/>
              </a:ext>
            </a:extLst>
          </p:cNvPr>
          <p:cNvCxnSpPr>
            <a:stCxn id="5" idx="2"/>
            <a:endCxn id="58" idx="1"/>
          </p:cNvCxnSpPr>
          <p:nvPr/>
        </p:nvCxnSpPr>
        <p:spPr>
          <a:xfrm rot="16200000" flipH="1">
            <a:off x="5152849" y="4824428"/>
            <a:ext cx="1762061" cy="96409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935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237C1-70E6-4995-947F-F8B0B7362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Concept: Updated Electrical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1AEEC-7620-45E3-AF7D-4ADB2F8E4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November 17, 2021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7516B7-A536-40E6-948C-FED0B62A0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" t="1720" r="1118"/>
          <a:stretch/>
        </p:blipFill>
        <p:spPr>
          <a:xfrm>
            <a:off x="6242543" y="1529915"/>
            <a:ext cx="5419692" cy="4537390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6C726774-3CEF-43A9-A385-62B0A124E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65" y="1247635"/>
            <a:ext cx="5135482" cy="524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55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7CBC-2AEC-024E-8200-2B907E58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Design Concept: Electrical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1596-8AF5-BE46-B1BD-0775CA6A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November 17, 2021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1CE25BD-CA0F-4B46-AF75-EBE700628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365811"/>
              </p:ext>
            </p:extLst>
          </p:nvPr>
        </p:nvGraphicFramePr>
        <p:xfrm>
          <a:off x="838200" y="2140080"/>
          <a:ext cx="10515600" cy="3672067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7806541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0944041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9417223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99143260"/>
                    </a:ext>
                  </a:extLst>
                </a:gridCol>
              </a:tblGrid>
              <a:tr h="2488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Mandatory Criteria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Option 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Option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Option 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888207"/>
                  </a:ext>
                </a:extLst>
              </a:tr>
              <a:tr h="381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Location Positioning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GPS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On </a:t>
                      </a:r>
                      <a:r>
                        <a:rPr lang="en-US" sz="1100" b="1" err="1">
                          <a:effectLst/>
                        </a:rPr>
                        <a:t>Dia</a:t>
                      </a:r>
                      <a:r>
                        <a:rPr lang="en-US" sz="1100" b="1">
                          <a:effectLst/>
                        </a:rPr>
                        <a:t>-Bot algorithm with navigation and system map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Raw position data using telemetry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00179307"/>
                  </a:ext>
                </a:extLst>
              </a:tr>
              <a:tr h="5270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Movement Generation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DC Motors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AC Motors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Servo Motors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02865096"/>
                  </a:ext>
                </a:extLst>
              </a:tr>
              <a:tr h="5190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Processing Center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Arduino UNO Rev 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Raspberry Pi 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Mbed (LPC1768 Cortex-M3)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90898349"/>
                  </a:ext>
                </a:extLst>
              </a:tr>
              <a:tr h="381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Power Source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Rechargeable: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Lithium-ion battery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Rechargeable: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Lead Acid or SLA Batteries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Non-rechargeable: 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Alkaline Cell Batteries (PP3)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204385417"/>
                  </a:ext>
                </a:extLst>
              </a:tr>
              <a:tr h="6038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Real Time Access to </a:t>
                      </a:r>
                      <a:r>
                        <a:rPr lang="en-US" sz="1100" b="1" err="1">
                          <a:effectLst/>
                        </a:rPr>
                        <a:t>Dia</a:t>
                      </a:r>
                      <a:r>
                        <a:rPr lang="en-US" sz="1100" b="1">
                          <a:effectLst/>
                        </a:rPr>
                        <a:t>-Bot Data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Wi-Fi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Bluetooth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Extra Long Wires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156407928"/>
                  </a:ext>
                </a:extLst>
              </a:tr>
              <a:tr h="381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User Interface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Web Access through Computer or Tablet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Remote Control center with a fabricated push button interface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Virtual Reality Interface with Haptic Gloves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0392348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2A660C4-5254-6F4A-9B53-CF8E5DFBD0E2}"/>
              </a:ext>
            </a:extLst>
          </p:cNvPr>
          <p:cNvSpPr txBox="1"/>
          <p:nvPr/>
        </p:nvSpPr>
        <p:spPr>
          <a:xfrm>
            <a:off x="3520225" y="1484708"/>
            <a:ext cx="515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Electrical Components Evaluation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68A43F4-8CA1-9848-A145-19B1CF69D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2" t="4178" r="7211" b="7500"/>
          <a:stretch/>
        </p:blipFill>
        <p:spPr bwMode="auto">
          <a:xfrm>
            <a:off x="7867649" y="3040555"/>
            <a:ext cx="570762" cy="48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DB1159E1-A5B7-1F44-B5A2-0FFCC0303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" t="5324" r="5105" b="8781"/>
          <a:stretch/>
        </p:blipFill>
        <p:spPr bwMode="auto">
          <a:xfrm>
            <a:off x="5256182" y="3040555"/>
            <a:ext cx="487229" cy="48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2EC4F5FD-0FF4-6347-9E5C-3A7E11FBA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7314"/>
          <a:stretch/>
        </p:blipFill>
        <p:spPr bwMode="auto">
          <a:xfrm>
            <a:off x="10540810" y="3040555"/>
            <a:ext cx="549661" cy="48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1CDFC6BC-56A0-9D4C-9F68-D70A73CCF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45" y="3586761"/>
            <a:ext cx="572043" cy="45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D7202026-7767-CF45-A6A1-6CECF26DC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" b="3961"/>
          <a:stretch/>
        </p:blipFill>
        <p:spPr bwMode="auto">
          <a:xfrm>
            <a:off x="7992414" y="3570272"/>
            <a:ext cx="618572" cy="48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6BEFA556-7372-1944-82F4-1E8B09B2C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7" t="15250" r="5556" b="15250"/>
          <a:stretch/>
        </p:blipFill>
        <p:spPr bwMode="auto">
          <a:xfrm>
            <a:off x="10859616" y="3576572"/>
            <a:ext cx="487878" cy="48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e the source image">
            <a:extLst>
              <a:ext uri="{FF2B5EF4-FFF2-40B4-BE49-F238E27FC236}">
                <a16:creationId xmlns:a16="http://schemas.microsoft.com/office/drawing/2014/main" id="{BC7C4B63-47BD-E840-A535-CD31A17E4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20" y="4780980"/>
            <a:ext cx="36512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A455D243-1AA1-9A4D-8AEA-CFF571A1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953" y="4700112"/>
            <a:ext cx="368922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ee the source image">
            <a:extLst>
              <a:ext uri="{FF2B5EF4-FFF2-40B4-BE49-F238E27FC236}">
                <a16:creationId xmlns:a16="http://schemas.microsoft.com/office/drawing/2014/main" id="{B0AC77CE-C051-E34C-8352-65BF3A0D3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693" y="4670287"/>
            <a:ext cx="808685" cy="5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ee the source image">
            <a:extLst>
              <a:ext uri="{FF2B5EF4-FFF2-40B4-BE49-F238E27FC236}">
                <a16:creationId xmlns:a16="http://schemas.microsoft.com/office/drawing/2014/main" id="{85308551-4911-074E-BB62-A1F3AE110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" b="4428"/>
          <a:stretch/>
        </p:blipFill>
        <p:spPr bwMode="auto">
          <a:xfrm>
            <a:off x="5388962" y="4090930"/>
            <a:ext cx="572043" cy="53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ee the source image">
            <a:extLst>
              <a:ext uri="{FF2B5EF4-FFF2-40B4-BE49-F238E27FC236}">
                <a16:creationId xmlns:a16="http://schemas.microsoft.com/office/drawing/2014/main" id="{76BC7F71-B8FC-9E4B-9259-78301EB658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3" t="8087" r="13060" b="10383"/>
          <a:stretch/>
        </p:blipFill>
        <p:spPr bwMode="auto">
          <a:xfrm>
            <a:off x="8176875" y="4099989"/>
            <a:ext cx="618572" cy="52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ee the source image">
            <a:extLst>
              <a:ext uri="{FF2B5EF4-FFF2-40B4-BE49-F238E27FC236}">
                <a16:creationId xmlns:a16="http://schemas.microsoft.com/office/drawing/2014/main" id="{F2F294AF-1ACD-3147-9670-523ACACFD9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t="18889" r="14394" b="23976"/>
          <a:stretch/>
        </p:blipFill>
        <p:spPr bwMode="auto">
          <a:xfrm>
            <a:off x="10830500" y="4111474"/>
            <a:ext cx="487878" cy="48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498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D3AB-1C7F-4013-AB9F-87C95B84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Design Concept: Features &amp; User Interface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7D78D-5415-420E-8212-7F273CF2D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B9229-DEDE-EB48-83E3-A57C8ACB4C4E}" type="datetime4">
              <a:rPr lang="en-US" smtClean="0"/>
              <a:t>November 17, 2021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63BCE5-9549-4162-B9F3-6FF2F6045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064" y="2053954"/>
            <a:ext cx="3602039" cy="4302396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Movement</a:t>
            </a:r>
          </a:p>
          <a:p>
            <a:pPr lvl="1"/>
            <a:r>
              <a:rPr lang="en-US"/>
              <a:t>Speed and Direction</a:t>
            </a:r>
          </a:p>
          <a:p>
            <a:pPr lvl="1"/>
            <a:r>
              <a:rPr lang="en-US"/>
              <a:t>Raise Treads + Suspension Lock</a:t>
            </a:r>
          </a:p>
          <a:p>
            <a:pPr lvl="1"/>
            <a:r>
              <a:rPr lang="en-US"/>
              <a:t>Emergency Stop</a:t>
            </a:r>
            <a:br>
              <a:rPr lang="en-US"/>
            </a:br>
            <a:endParaRPr lang="en-US"/>
          </a:p>
          <a:p>
            <a:r>
              <a:rPr lang="en-US"/>
              <a:t>Problem Alerts</a:t>
            </a:r>
          </a:p>
          <a:p>
            <a:pPr lvl="1"/>
            <a:r>
              <a:rPr lang="en-US"/>
              <a:t>Preset and Custom Triggers</a:t>
            </a:r>
            <a:br>
              <a:rPr lang="en-US"/>
            </a:br>
            <a:endParaRPr lang="en-US"/>
          </a:p>
          <a:p>
            <a:r>
              <a:rPr lang="en-US"/>
              <a:t>Camera Controls</a:t>
            </a:r>
          </a:p>
          <a:p>
            <a:pPr lvl="1"/>
            <a:r>
              <a:rPr lang="en-US"/>
              <a:t>Direction</a:t>
            </a:r>
          </a:p>
          <a:p>
            <a:pPr lvl="1"/>
            <a:r>
              <a:rPr lang="en-US"/>
              <a:t>Zoom</a:t>
            </a:r>
          </a:p>
          <a:p>
            <a:pPr lvl="1"/>
            <a:r>
              <a:rPr lang="en-US"/>
              <a:t>Light</a:t>
            </a:r>
          </a:p>
          <a:p>
            <a:pPr lvl="1"/>
            <a:endParaRPr lang="en-US"/>
          </a:p>
          <a:p>
            <a:r>
              <a:rPr lang="en-US"/>
              <a:t>Live Data Streaming</a:t>
            </a:r>
          </a:p>
          <a:p>
            <a:pPr lvl="1"/>
            <a:r>
              <a:rPr lang="en-US"/>
              <a:t>Camera Feed </a:t>
            </a:r>
          </a:p>
          <a:p>
            <a:pPr lvl="1"/>
            <a:r>
              <a:rPr lang="en-US"/>
              <a:t>Sensors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B9E4695-EB1E-44D7-B574-DDB4EE3DC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2123" y="1587739"/>
            <a:ext cx="3451919" cy="365125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Features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99BA230-5DED-4173-BC33-AAD0F5C9D3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 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48F7BFBC-56B7-4FF9-BF94-A49FD4E7D2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89103" y="1952863"/>
            <a:ext cx="7828984" cy="401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98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842E-E4B9-784E-B95F-E4EAE142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82318" cy="1325563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Design Concept: </a:t>
            </a:r>
            <a:r>
              <a:rPr lang="en-US"/>
              <a:t>User Interface (Alternate)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B3543-ED9E-3848-8737-151B7D205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November 17, 2021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B3CADD-E819-FB4C-B512-24F90B412C81}"/>
              </a:ext>
            </a:extLst>
          </p:cNvPr>
          <p:cNvSpPr/>
          <p:nvPr/>
        </p:nvSpPr>
        <p:spPr>
          <a:xfrm>
            <a:off x="838200" y="1548281"/>
            <a:ext cx="10515600" cy="466566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0128E-CBD9-8949-B0E0-16B899ACDE57}"/>
              </a:ext>
            </a:extLst>
          </p:cNvPr>
          <p:cNvSpPr/>
          <p:nvPr/>
        </p:nvSpPr>
        <p:spPr>
          <a:xfrm>
            <a:off x="1007927" y="1690688"/>
            <a:ext cx="10202217" cy="44071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Camera Visuals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 sz="900"/>
          </a:p>
          <a:p>
            <a:pPr lvl="3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B45E4-138F-FD4A-81E4-821AFCB0382B}"/>
              </a:ext>
            </a:extLst>
          </p:cNvPr>
          <p:cNvSpPr/>
          <p:nvPr/>
        </p:nvSpPr>
        <p:spPr>
          <a:xfrm>
            <a:off x="1283845" y="4627052"/>
            <a:ext cx="8095630" cy="1555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5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AB5425-679C-3442-88FB-0FF15451FA8F}"/>
              </a:ext>
            </a:extLst>
          </p:cNvPr>
          <p:cNvGrpSpPr/>
          <p:nvPr/>
        </p:nvGrpSpPr>
        <p:grpSpPr>
          <a:xfrm>
            <a:off x="3941515" y="4879804"/>
            <a:ext cx="673123" cy="1324858"/>
            <a:chOff x="3461714" y="3288813"/>
            <a:chExt cx="673123" cy="132485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4DB2B8-51B2-314D-9A48-92AED9880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8277" y="3699803"/>
              <a:ext cx="0" cy="722842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85BB15-1F1A-284E-8E7A-D2921C4C41BA}"/>
                </a:ext>
              </a:extLst>
            </p:cNvPr>
            <p:cNvSpPr txBox="1"/>
            <p:nvPr/>
          </p:nvSpPr>
          <p:spPr>
            <a:xfrm>
              <a:off x="3461714" y="3288813"/>
              <a:ext cx="6731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Speed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CF3B1A-4294-EC4D-9924-9C009AA9A191}"/>
                </a:ext>
              </a:extLst>
            </p:cNvPr>
            <p:cNvSpPr txBox="1"/>
            <p:nvPr/>
          </p:nvSpPr>
          <p:spPr>
            <a:xfrm>
              <a:off x="3681577" y="3459972"/>
              <a:ext cx="2333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F0AB0B-0D88-1F4D-810B-EDD79CDD8ADA}"/>
                </a:ext>
              </a:extLst>
            </p:cNvPr>
            <p:cNvSpPr txBox="1"/>
            <p:nvPr/>
          </p:nvSpPr>
          <p:spPr>
            <a:xfrm>
              <a:off x="3681577" y="4352061"/>
              <a:ext cx="2333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-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006EF8-3CC3-0448-813C-4B470BF73C60}"/>
                </a:ext>
              </a:extLst>
            </p:cNvPr>
            <p:cNvCxnSpPr>
              <a:cxnSpLocks/>
            </p:cNvCxnSpPr>
            <p:nvPr/>
          </p:nvCxnSpPr>
          <p:spPr>
            <a:xfrm>
              <a:off x="3744350" y="4181149"/>
              <a:ext cx="107852" cy="0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1BF018-2797-6949-8C2F-636C906AF9D8}"/>
              </a:ext>
            </a:extLst>
          </p:cNvPr>
          <p:cNvSpPr/>
          <p:nvPr/>
        </p:nvSpPr>
        <p:spPr>
          <a:xfrm>
            <a:off x="9126478" y="4680390"/>
            <a:ext cx="182880" cy="182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/>
              <a:t>_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361DB43-132C-DD4F-B50D-B6E4FCA1F137}"/>
              </a:ext>
            </a:extLst>
          </p:cNvPr>
          <p:cNvGrpSpPr/>
          <p:nvPr/>
        </p:nvGrpSpPr>
        <p:grpSpPr>
          <a:xfrm>
            <a:off x="1274418" y="4316313"/>
            <a:ext cx="1061556" cy="369332"/>
            <a:chOff x="2038758" y="4414693"/>
            <a:chExt cx="1061556" cy="36933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015C2F6-D0D9-8F4C-BBDD-5C04492E2E48}"/>
                </a:ext>
              </a:extLst>
            </p:cNvPr>
            <p:cNvSpPr/>
            <p:nvPr/>
          </p:nvSpPr>
          <p:spPr>
            <a:xfrm>
              <a:off x="2038758" y="4468305"/>
              <a:ext cx="1061556" cy="266713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169D48-62A5-2B4A-A86F-B93C48411C47}"/>
                </a:ext>
              </a:extLst>
            </p:cNvPr>
            <p:cNvSpPr txBox="1"/>
            <p:nvPr/>
          </p:nvSpPr>
          <p:spPr>
            <a:xfrm>
              <a:off x="2038758" y="4414693"/>
              <a:ext cx="1015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Controls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E67E3F-1DBD-FB4C-9D64-754E5CBE37D9}"/>
              </a:ext>
            </a:extLst>
          </p:cNvPr>
          <p:cNvGrpSpPr/>
          <p:nvPr/>
        </p:nvGrpSpPr>
        <p:grpSpPr>
          <a:xfrm>
            <a:off x="4300060" y="4839204"/>
            <a:ext cx="1470327" cy="1250800"/>
            <a:chOff x="1547286" y="2014022"/>
            <a:chExt cx="1458563" cy="132297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AD97CE-9EE5-9D45-9FCA-08E06CB750E1}"/>
                </a:ext>
              </a:extLst>
            </p:cNvPr>
            <p:cNvGrpSpPr/>
            <p:nvPr/>
          </p:nvGrpSpPr>
          <p:grpSpPr>
            <a:xfrm>
              <a:off x="1547286" y="2014022"/>
              <a:ext cx="1458563" cy="1322971"/>
              <a:chOff x="1547286" y="2014022"/>
              <a:chExt cx="1458563" cy="1322971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027CB9C-270A-694A-B896-B855E560FE6D}"/>
                  </a:ext>
                </a:extLst>
              </p:cNvPr>
              <p:cNvGrpSpPr/>
              <p:nvPr/>
            </p:nvGrpSpPr>
            <p:grpSpPr>
              <a:xfrm>
                <a:off x="1831169" y="2014022"/>
                <a:ext cx="780040" cy="1322971"/>
                <a:chOff x="3401264" y="3292832"/>
                <a:chExt cx="780040" cy="1322971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1DCA1783-F4E6-DB43-98C2-7DADC345A6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98277" y="3731296"/>
                  <a:ext cx="0" cy="667470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BBA0CB9-705C-1A46-B6D5-520BFD9BFAE1}"/>
                    </a:ext>
                  </a:extLst>
                </p:cNvPr>
                <p:cNvSpPr txBox="1"/>
                <p:nvPr/>
              </p:nvSpPr>
              <p:spPr>
                <a:xfrm>
                  <a:off x="3401264" y="3292832"/>
                  <a:ext cx="757644" cy="2767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b="1">
                      <a:solidFill>
                        <a:schemeClr val="bg1"/>
                      </a:solidFill>
                    </a:rPr>
                    <a:t>Direction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56CE723-4DC4-3D41-B57A-9C471F63086C}"/>
                    </a:ext>
                  </a:extLst>
                </p:cNvPr>
                <p:cNvSpPr txBox="1"/>
                <p:nvPr/>
              </p:nvSpPr>
              <p:spPr>
                <a:xfrm>
                  <a:off x="3440349" y="3492149"/>
                  <a:ext cx="72297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>
                      <a:solidFill>
                        <a:schemeClr val="bg1"/>
                      </a:solidFill>
                    </a:rPr>
                    <a:t>Forward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38B5C89-85AA-8445-B50D-BD04527AE2D9}"/>
                    </a:ext>
                  </a:extLst>
                </p:cNvPr>
                <p:cNvSpPr txBox="1"/>
                <p:nvPr/>
              </p:nvSpPr>
              <p:spPr>
                <a:xfrm>
                  <a:off x="3412674" y="4354193"/>
                  <a:ext cx="76863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>
                      <a:solidFill>
                        <a:schemeClr val="bg1"/>
                      </a:solidFill>
                    </a:rPr>
                    <a:t>Backward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E0990106-6380-AF4E-AA08-F669CEB67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35237" y="4035730"/>
                  <a:ext cx="573894" cy="281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978F12-D7EC-9D4D-979F-CA2D9A2F34BC}"/>
                  </a:ext>
                </a:extLst>
              </p:cNvPr>
              <p:cNvSpPr txBox="1"/>
              <p:nvPr/>
            </p:nvSpPr>
            <p:spPr>
              <a:xfrm>
                <a:off x="2523735" y="2617774"/>
                <a:ext cx="4821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Right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7C8DC4-0DF7-FB49-B0CA-4F2450349DEF}"/>
                  </a:ext>
                </a:extLst>
              </p:cNvPr>
              <p:cNvSpPr txBox="1"/>
              <p:nvPr/>
            </p:nvSpPr>
            <p:spPr>
              <a:xfrm>
                <a:off x="1547286" y="2617774"/>
                <a:ext cx="4821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Left</a:t>
                </a:r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3AE815B-8402-704C-B018-97582A30749C}"/>
                </a:ext>
              </a:extLst>
            </p:cNvPr>
            <p:cNvSpPr/>
            <p:nvPr/>
          </p:nvSpPr>
          <p:spPr>
            <a:xfrm>
              <a:off x="2204385" y="2437877"/>
              <a:ext cx="47591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D84C61E-F010-3249-A1AC-7099A20D0BAF}"/>
              </a:ext>
            </a:extLst>
          </p:cNvPr>
          <p:cNvGrpSpPr/>
          <p:nvPr/>
        </p:nvGrpSpPr>
        <p:grpSpPr>
          <a:xfrm>
            <a:off x="5577448" y="4936005"/>
            <a:ext cx="673123" cy="480298"/>
            <a:chOff x="2129146" y="2408701"/>
            <a:chExt cx="673123" cy="48029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3C900DA-0163-8549-8195-3DDB08140676}"/>
                </a:ext>
              </a:extLst>
            </p:cNvPr>
            <p:cNvSpPr txBox="1"/>
            <p:nvPr/>
          </p:nvSpPr>
          <p:spPr>
            <a:xfrm>
              <a:off x="2129146" y="2408701"/>
              <a:ext cx="6731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Stop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A2152D1-3942-1B4F-9C09-E6A39C05720D}"/>
                </a:ext>
              </a:extLst>
            </p:cNvPr>
            <p:cNvGrpSpPr/>
            <p:nvPr/>
          </p:nvGrpSpPr>
          <p:grpSpPr>
            <a:xfrm>
              <a:off x="2341468" y="2629977"/>
              <a:ext cx="253633" cy="259022"/>
              <a:chOff x="2801803" y="2421992"/>
              <a:chExt cx="471004" cy="47596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7060C4F-AC44-E948-BA58-06AE7B78DD0E}"/>
                  </a:ext>
                </a:extLst>
              </p:cNvPr>
              <p:cNvSpPr/>
              <p:nvPr/>
            </p:nvSpPr>
            <p:spPr>
              <a:xfrm>
                <a:off x="2801803" y="2421992"/>
                <a:ext cx="471004" cy="4759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A8AFEA1-57AE-164C-958B-C80516C30558}"/>
                  </a:ext>
                </a:extLst>
              </p:cNvPr>
              <p:cNvSpPr/>
              <p:nvPr/>
            </p:nvSpPr>
            <p:spPr>
              <a:xfrm>
                <a:off x="2898907" y="2515130"/>
                <a:ext cx="276794" cy="289691"/>
              </a:xfrm>
              <a:prstGeom prst="rect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8DDE104-C2E4-D64E-95C3-C3334A9F90FD}"/>
              </a:ext>
            </a:extLst>
          </p:cNvPr>
          <p:cNvGrpSpPr/>
          <p:nvPr/>
        </p:nvGrpSpPr>
        <p:grpSpPr>
          <a:xfrm>
            <a:off x="5577447" y="5483778"/>
            <a:ext cx="673123" cy="476065"/>
            <a:chOff x="3515783" y="2650785"/>
            <a:chExt cx="673123" cy="47606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E667F7F-3E7C-0348-A40B-DB645BA57A79}"/>
                </a:ext>
              </a:extLst>
            </p:cNvPr>
            <p:cNvGrpSpPr/>
            <p:nvPr/>
          </p:nvGrpSpPr>
          <p:grpSpPr>
            <a:xfrm>
              <a:off x="3515783" y="2650785"/>
              <a:ext cx="673123" cy="476065"/>
              <a:chOff x="2129146" y="2412934"/>
              <a:chExt cx="673123" cy="47606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BD33F9-57F6-4A44-8EBC-76ECAA7B61DF}"/>
                  </a:ext>
                </a:extLst>
              </p:cNvPr>
              <p:cNvSpPr txBox="1"/>
              <p:nvPr/>
            </p:nvSpPr>
            <p:spPr>
              <a:xfrm>
                <a:off x="2129146" y="2412934"/>
                <a:ext cx="6731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>
                    <a:solidFill>
                      <a:schemeClr val="bg1"/>
                    </a:solidFill>
                  </a:rPr>
                  <a:t>Lock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BEFD778-E49C-2B46-9A73-2C44D878DAC4}"/>
                  </a:ext>
                </a:extLst>
              </p:cNvPr>
              <p:cNvSpPr/>
              <p:nvPr/>
            </p:nvSpPr>
            <p:spPr>
              <a:xfrm>
                <a:off x="2341468" y="2629977"/>
                <a:ext cx="253633" cy="2590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2" name="Picture 2" descr="See the source image">
              <a:extLst>
                <a:ext uri="{FF2B5EF4-FFF2-40B4-BE49-F238E27FC236}">
                  <a16:creationId xmlns:a16="http://schemas.microsoft.com/office/drawing/2014/main" id="{C577AE67-BDC3-AD45-84DE-60D5F5EDB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3269" y="2902487"/>
              <a:ext cx="138149" cy="177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B98A709-393E-C943-96D0-0FF4D3861D52}"/>
              </a:ext>
            </a:extLst>
          </p:cNvPr>
          <p:cNvCxnSpPr>
            <a:cxnSpLocks/>
          </p:cNvCxnSpPr>
          <p:nvPr/>
        </p:nvCxnSpPr>
        <p:spPr>
          <a:xfrm flipV="1">
            <a:off x="4044406" y="4907432"/>
            <a:ext cx="549" cy="1152691"/>
          </a:xfrm>
          <a:prstGeom prst="line">
            <a:avLst/>
          </a:prstGeom>
          <a:ln w="9525" cap="rnd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9DAA804-BF80-974F-90B0-79BEC5C2B35D}"/>
              </a:ext>
            </a:extLst>
          </p:cNvPr>
          <p:cNvGrpSpPr/>
          <p:nvPr/>
        </p:nvGrpSpPr>
        <p:grpSpPr>
          <a:xfrm>
            <a:off x="2570463" y="4862320"/>
            <a:ext cx="1373859" cy="1089238"/>
            <a:chOff x="1094352" y="3367807"/>
            <a:chExt cx="1373859" cy="108923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98F9D6-9A3C-A544-A250-0707E04FF4C4}"/>
                </a:ext>
              </a:extLst>
            </p:cNvPr>
            <p:cNvSpPr txBox="1"/>
            <p:nvPr/>
          </p:nvSpPr>
          <p:spPr>
            <a:xfrm>
              <a:off x="1432839" y="3367807"/>
              <a:ext cx="6731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Angle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9817528-0AED-7A49-A1E1-7E38CB4DF5E4}"/>
                </a:ext>
              </a:extLst>
            </p:cNvPr>
            <p:cNvGrpSpPr/>
            <p:nvPr/>
          </p:nvGrpSpPr>
          <p:grpSpPr>
            <a:xfrm>
              <a:off x="1094352" y="3631353"/>
              <a:ext cx="1373859" cy="825692"/>
              <a:chOff x="1094352" y="3631353"/>
              <a:chExt cx="1373859" cy="825692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061C1B0-BF8C-E148-A349-22F9811346F0}"/>
                  </a:ext>
                </a:extLst>
              </p:cNvPr>
              <p:cNvGrpSpPr/>
              <p:nvPr/>
            </p:nvGrpSpPr>
            <p:grpSpPr>
              <a:xfrm>
                <a:off x="1094352" y="3631353"/>
                <a:ext cx="1373859" cy="825692"/>
                <a:chOff x="1993675" y="3667791"/>
                <a:chExt cx="1373859" cy="825692"/>
              </a:xfrm>
            </p:grpSpPr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61B05E6F-ED14-C140-ACEC-4007418D0D98}"/>
                    </a:ext>
                  </a:extLst>
                </p:cNvPr>
                <p:cNvSpPr/>
                <p:nvPr/>
              </p:nvSpPr>
              <p:spPr>
                <a:xfrm>
                  <a:off x="2368243" y="3938557"/>
                  <a:ext cx="544721" cy="27902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>
                      <a:solidFill>
                        <a:schemeClr val="bg1"/>
                      </a:solidFill>
                    </a:rPr>
                    <a:t>Photo</a:t>
                  </a:r>
                </a:p>
              </p:txBody>
            </p:sp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27B3AC1E-E86C-9B43-AB60-5E01887462F1}"/>
                    </a:ext>
                  </a:extLst>
                </p:cNvPr>
                <p:cNvSpPr/>
                <p:nvPr/>
              </p:nvSpPr>
              <p:spPr>
                <a:xfrm>
                  <a:off x="1993675" y="3948959"/>
                  <a:ext cx="432119" cy="284326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>
                      <a:solidFill>
                        <a:schemeClr val="bg1"/>
                      </a:solidFill>
                    </a:rPr>
                    <a:t>Left</a:t>
                  </a:r>
                </a:p>
              </p:txBody>
            </p:sp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AA411B76-369E-F840-B8A7-D8E5324EDD2D}"/>
                    </a:ext>
                  </a:extLst>
                </p:cNvPr>
                <p:cNvSpPr/>
                <p:nvPr/>
              </p:nvSpPr>
              <p:spPr>
                <a:xfrm>
                  <a:off x="2857129" y="3942021"/>
                  <a:ext cx="510405" cy="284327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>
                      <a:solidFill>
                        <a:schemeClr val="bg1"/>
                      </a:solidFill>
                    </a:rPr>
                    <a:t>Right</a:t>
                  </a:r>
                </a:p>
              </p:txBody>
            </p:sp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1762DFBB-439C-E64E-95B4-AC4B0AB6C7AC}"/>
                    </a:ext>
                  </a:extLst>
                </p:cNvPr>
                <p:cNvSpPr/>
                <p:nvPr/>
              </p:nvSpPr>
              <p:spPr>
                <a:xfrm>
                  <a:off x="2384978" y="3667791"/>
                  <a:ext cx="524734" cy="284326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>
                      <a:solidFill>
                        <a:schemeClr val="bg1"/>
                      </a:solidFill>
                    </a:rPr>
                    <a:t>Up</a:t>
                  </a:r>
                </a:p>
              </p:txBody>
            </p:sp>
            <p:sp>
              <p:nvSpPr>
                <p:cNvPr id="58" name="Rounded Rectangle 57">
                  <a:extLst>
                    <a:ext uri="{FF2B5EF4-FFF2-40B4-BE49-F238E27FC236}">
                      <a16:creationId xmlns:a16="http://schemas.microsoft.com/office/drawing/2014/main" id="{B071C76A-4ABC-DC40-B6C7-17AEB0FC6CFF}"/>
                    </a:ext>
                  </a:extLst>
                </p:cNvPr>
                <p:cNvSpPr/>
                <p:nvPr/>
              </p:nvSpPr>
              <p:spPr>
                <a:xfrm>
                  <a:off x="2388123" y="4214454"/>
                  <a:ext cx="524734" cy="27902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>
                      <a:solidFill>
                        <a:schemeClr val="bg1"/>
                      </a:solidFill>
                    </a:rPr>
                    <a:t>Down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D560C2F-C147-9646-8923-FBA398AE10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1530" y="3773516"/>
                <a:ext cx="3145" cy="544015"/>
              </a:xfrm>
              <a:prstGeom prst="line">
                <a:avLst/>
              </a:prstGeom>
              <a:ln w="317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51CA535-4940-FA48-931D-E16D8A5831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1739" y="3748591"/>
                <a:ext cx="3145" cy="544015"/>
              </a:xfrm>
              <a:prstGeom prst="line">
                <a:avLst/>
              </a:prstGeom>
              <a:ln w="317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F35F4CA-996D-E845-9676-F46118B4A433}"/>
              </a:ext>
            </a:extLst>
          </p:cNvPr>
          <p:cNvGrpSpPr/>
          <p:nvPr/>
        </p:nvGrpSpPr>
        <p:grpSpPr>
          <a:xfrm>
            <a:off x="1336897" y="4859392"/>
            <a:ext cx="807251" cy="477523"/>
            <a:chOff x="2614464" y="3625081"/>
            <a:chExt cx="807251" cy="47752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4A84E6B-BDE1-E94E-8447-AAAFEB6E6F40}"/>
                </a:ext>
              </a:extLst>
            </p:cNvPr>
            <p:cNvSpPr txBox="1"/>
            <p:nvPr/>
          </p:nvSpPr>
          <p:spPr>
            <a:xfrm>
              <a:off x="2649263" y="3625081"/>
              <a:ext cx="6731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Light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73242AD-9E13-1240-B553-0F01E0B9CDFF}"/>
                </a:ext>
              </a:extLst>
            </p:cNvPr>
            <p:cNvGrpSpPr/>
            <p:nvPr/>
          </p:nvGrpSpPr>
          <p:grpSpPr>
            <a:xfrm>
              <a:off x="2614464" y="3888596"/>
              <a:ext cx="807251" cy="214008"/>
              <a:chOff x="6842369" y="2801566"/>
              <a:chExt cx="807251" cy="214008"/>
            </a:xfrm>
          </p:grpSpPr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32F609C6-B4EA-C440-8C81-B0DC3BDDFF39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807251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2677426E-7C2E-AB43-92BC-55A105E63E18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374678" cy="214008"/>
              </a:xfrm>
              <a:prstGeom prst="round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accent1"/>
                    </a:solidFill>
                  </a:rPr>
                  <a:t>On</a:t>
                </a: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222ED220-9DEC-F545-8326-9C8528A6C79B}"/>
                  </a:ext>
                </a:extLst>
              </p:cNvPr>
              <p:cNvSpPr/>
              <p:nvPr/>
            </p:nvSpPr>
            <p:spPr>
              <a:xfrm>
                <a:off x="7217501" y="2801566"/>
                <a:ext cx="432119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Off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7C12C45-6991-BE4D-A6EF-59063621A82E}"/>
              </a:ext>
            </a:extLst>
          </p:cNvPr>
          <p:cNvGrpSpPr/>
          <p:nvPr/>
        </p:nvGrpSpPr>
        <p:grpSpPr>
          <a:xfrm>
            <a:off x="2016343" y="4839204"/>
            <a:ext cx="673123" cy="1293006"/>
            <a:chOff x="3407788" y="3320665"/>
            <a:chExt cx="673123" cy="1293006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6A9C286-2213-3C4B-8B2E-5167AEB42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8277" y="3699803"/>
              <a:ext cx="0" cy="722842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8EAB2E9-9CE6-DC45-8EE7-2313655A737D}"/>
                </a:ext>
              </a:extLst>
            </p:cNvPr>
            <p:cNvSpPr txBox="1"/>
            <p:nvPr/>
          </p:nvSpPr>
          <p:spPr>
            <a:xfrm>
              <a:off x="3407788" y="3320665"/>
              <a:ext cx="6731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Zoom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47C6EAA-EEE4-8145-BF9A-188FAB0F2EA9}"/>
                </a:ext>
              </a:extLst>
            </p:cNvPr>
            <p:cNvSpPr txBox="1"/>
            <p:nvPr/>
          </p:nvSpPr>
          <p:spPr>
            <a:xfrm>
              <a:off x="3681577" y="3459972"/>
              <a:ext cx="2333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FB57244-AF32-D248-B2D8-FE656B7CA5B2}"/>
                </a:ext>
              </a:extLst>
            </p:cNvPr>
            <p:cNvSpPr txBox="1"/>
            <p:nvPr/>
          </p:nvSpPr>
          <p:spPr>
            <a:xfrm>
              <a:off x="3681577" y="4352061"/>
              <a:ext cx="2333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-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8E3E969-10BC-0346-BB7A-1DB71575FBF9}"/>
                </a:ext>
              </a:extLst>
            </p:cNvPr>
            <p:cNvCxnSpPr>
              <a:cxnSpLocks/>
            </p:cNvCxnSpPr>
            <p:nvPr/>
          </p:nvCxnSpPr>
          <p:spPr>
            <a:xfrm>
              <a:off x="3744350" y="4181149"/>
              <a:ext cx="107852" cy="0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5876510-1E03-C945-BEE1-80017932CB7A}"/>
              </a:ext>
            </a:extLst>
          </p:cNvPr>
          <p:cNvCxnSpPr>
            <a:cxnSpLocks/>
          </p:cNvCxnSpPr>
          <p:nvPr/>
        </p:nvCxnSpPr>
        <p:spPr>
          <a:xfrm flipV="1">
            <a:off x="6183449" y="4906617"/>
            <a:ext cx="549" cy="1152691"/>
          </a:xfrm>
          <a:prstGeom prst="line">
            <a:avLst/>
          </a:prstGeom>
          <a:ln w="9525" cap="rnd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73" name="Table 10">
            <a:extLst>
              <a:ext uri="{FF2B5EF4-FFF2-40B4-BE49-F238E27FC236}">
                <a16:creationId xmlns:a16="http://schemas.microsoft.com/office/drawing/2014/main" id="{3104FB97-7A77-E04A-B90B-BBAF12F69936}"/>
              </a:ext>
            </a:extLst>
          </p:cNvPr>
          <p:cNvGraphicFramePr>
            <a:graphicFrameLocks noGrp="1"/>
          </p:cNvGraphicFramePr>
          <p:nvPr/>
        </p:nvGraphicFramePr>
        <p:xfrm>
          <a:off x="6181795" y="4797709"/>
          <a:ext cx="3167272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91">
                  <a:extLst>
                    <a:ext uri="{9D8B030D-6E8A-4147-A177-3AD203B41FA5}">
                      <a16:colId xmlns:a16="http://schemas.microsoft.com/office/drawing/2014/main" val="966344867"/>
                    </a:ext>
                  </a:extLst>
                </a:gridCol>
                <a:gridCol w="722245">
                  <a:extLst>
                    <a:ext uri="{9D8B030D-6E8A-4147-A177-3AD203B41FA5}">
                      <a16:colId xmlns:a16="http://schemas.microsoft.com/office/drawing/2014/main" val="794486959"/>
                    </a:ext>
                  </a:extLst>
                </a:gridCol>
                <a:gridCol w="861390">
                  <a:extLst>
                    <a:ext uri="{9D8B030D-6E8A-4147-A177-3AD203B41FA5}">
                      <a16:colId xmlns:a16="http://schemas.microsoft.com/office/drawing/2014/main" val="2627964883"/>
                    </a:ext>
                  </a:extLst>
                </a:gridCol>
                <a:gridCol w="722246">
                  <a:extLst>
                    <a:ext uri="{9D8B030D-6E8A-4147-A177-3AD203B41FA5}">
                      <a16:colId xmlns:a16="http://schemas.microsoft.com/office/drawing/2014/main" val="1688862284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pPr algn="ctr"/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Active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Threshold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Alerts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04413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Vibration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            m/s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019355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Sound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            dB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377342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Throughput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5080101"/>
                  </a:ext>
                </a:extLst>
              </a:tr>
            </a:tbl>
          </a:graphicData>
        </a:graphic>
      </p:graphicFrame>
      <p:grpSp>
        <p:nvGrpSpPr>
          <p:cNvPr id="75" name="Group 74">
            <a:extLst>
              <a:ext uri="{FF2B5EF4-FFF2-40B4-BE49-F238E27FC236}">
                <a16:creationId xmlns:a16="http://schemas.microsoft.com/office/drawing/2014/main" id="{8572E11B-63D9-4F49-B656-939AA5DA2969}"/>
              </a:ext>
            </a:extLst>
          </p:cNvPr>
          <p:cNvGrpSpPr/>
          <p:nvPr/>
        </p:nvGrpSpPr>
        <p:grpSpPr>
          <a:xfrm>
            <a:off x="6804035" y="4672244"/>
            <a:ext cx="2509928" cy="1408225"/>
            <a:chOff x="1697640" y="4555119"/>
            <a:chExt cx="2509928" cy="140822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A751A4C-67F4-1B4E-A401-388E843AC7B9}"/>
                </a:ext>
              </a:extLst>
            </p:cNvPr>
            <p:cNvSpPr txBox="1"/>
            <p:nvPr/>
          </p:nvSpPr>
          <p:spPr>
            <a:xfrm>
              <a:off x="2322410" y="4555119"/>
              <a:ext cx="67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Alerts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669D0DB-A171-B842-A4C3-5A85569C9A03}"/>
                </a:ext>
              </a:extLst>
            </p:cNvPr>
            <p:cNvGrpSpPr/>
            <p:nvPr/>
          </p:nvGrpSpPr>
          <p:grpSpPr>
            <a:xfrm>
              <a:off x="1881117" y="5749336"/>
              <a:ext cx="807251" cy="214008"/>
              <a:chOff x="6842369" y="2801566"/>
              <a:chExt cx="807251" cy="214008"/>
            </a:xfrm>
          </p:grpSpPr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EF2E974C-B9E5-784D-9D34-C6F3E1C6EE19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807251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AAC7B8BC-D819-3243-9F2A-463F6068BF83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374678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On</a:t>
                </a:r>
              </a:p>
            </p:txBody>
          </p:sp>
          <p:sp>
            <p:nvSpPr>
              <p:cNvPr id="92" name="Rounded Rectangle 91">
                <a:extLst>
                  <a:ext uri="{FF2B5EF4-FFF2-40B4-BE49-F238E27FC236}">
                    <a16:creationId xmlns:a16="http://schemas.microsoft.com/office/drawing/2014/main" id="{6B2F1369-4EAD-7344-816C-5640F717A857}"/>
                  </a:ext>
                </a:extLst>
              </p:cNvPr>
              <p:cNvSpPr/>
              <p:nvPr/>
            </p:nvSpPr>
            <p:spPr>
              <a:xfrm>
                <a:off x="7217501" y="2801566"/>
                <a:ext cx="432119" cy="214008"/>
              </a:xfrm>
              <a:prstGeom prst="round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accent1"/>
                    </a:solidFill>
                  </a:rPr>
                  <a:t>Off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48A99BF-FEA7-C045-B16C-7AA4C52FBF15}"/>
                </a:ext>
              </a:extLst>
            </p:cNvPr>
            <p:cNvGrpSpPr/>
            <p:nvPr/>
          </p:nvGrpSpPr>
          <p:grpSpPr>
            <a:xfrm>
              <a:off x="1711911" y="5422656"/>
              <a:ext cx="807251" cy="214008"/>
              <a:chOff x="6842369" y="2801566"/>
              <a:chExt cx="807251" cy="214008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90F76858-ABA3-544B-AE0D-C713FF920B37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807251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034ED441-D97A-1742-91BF-4127AF699EAA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374678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On</a:t>
                </a:r>
              </a:p>
            </p:txBody>
          </p:sp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F3FEF4B5-7B63-9647-A028-3D94F13D2E4F}"/>
                  </a:ext>
                </a:extLst>
              </p:cNvPr>
              <p:cNvSpPr/>
              <p:nvPr/>
            </p:nvSpPr>
            <p:spPr>
              <a:xfrm>
                <a:off x="7217501" y="2801566"/>
                <a:ext cx="432119" cy="21400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accent1"/>
                    </a:solidFill>
                  </a:rPr>
                  <a:t>Off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721BD64-BA1B-774F-9425-0EB3FF808142}"/>
                </a:ext>
              </a:extLst>
            </p:cNvPr>
            <p:cNvGrpSpPr/>
            <p:nvPr/>
          </p:nvGrpSpPr>
          <p:grpSpPr>
            <a:xfrm>
              <a:off x="1697640" y="5081520"/>
              <a:ext cx="807251" cy="214008"/>
              <a:chOff x="6842369" y="2801566"/>
              <a:chExt cx="807251" cy="214008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8CC84A06-759C-C740-B6DA-523C03FFC45B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807251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9EAA6FBB-A40F-D847-84D6-5C87ADCA7E66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374678" cy="214008"/>
              </a:xfrm>
              <a:prstGeom prst="round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accent1"/>
                    </a:solidFill>
                  </a:rPr>
                  <a:t>On</a:t>
                </a:r>
              </a:p>
            </p:txBody>
          </p:sp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182B80FD-3DEF-FD45-BA52-72FFEB2049BD}"/>
                  </a:ext>
                </a:extLst>
              </p:cNvPr>
              <p:cNvSpPr/>
              <p:nvPr/>
            </p:nvSpPr>
            <p:spPr>
              <a:xfrm>
                <a:off x="7217501" y="2801566"/>
                <a:ext cx="432119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Off</a:t>
                </a:r>
              </a:p>
            </p:txBody>
          </p:sp>
        </p:grp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8310DE88-1C08-6F4B-8840-F4BE92DCAB9B}"/>
                </a:ext>
              </a:extLst>
            </p:cNvPr>
            <p:cNvSpPr/>
            <p:nvPr/>
          </p:nvSpPr>
          <p:spPr>
            <a:xfrm>
              <a:off x="2735675" y="5080533"/>
              <a:ext cx="357653" cy="214008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9EA0F53C-8190-7F48-9728-DDB53453C155}"/>
                </a:ext>
              </a:extLst>
            </p:cNvPr>
            <p:cNvSpPr/>
            <p:nvPr/>
          </p:nvSpPr>
          <p:spPr>
            <a:xfrm>
              <a:off x="2735675" y="5415387"/>
              <a:ext cx="357653" cy="214008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AAC06B9B-BAFB-7043-9680-008E40B6F53F}"/>
                </a:ext>
              </a:extLst>
            </p:cNvPr>
            <p:cNvSpPr/>
            <p:nvPr/>
          </p:nvSpPr>
          <p:spPr>
            <a:xfrm>
              <a:off x="2870477" y="5738343"/>
              <a:ext cx="357653" cy="214008"/>
            </a:xfrm>
            <a:prstGeom prst="round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>
                      <a:lumMod val="50000"/>
                    </a:schemeClr>
                  </a:solidFill>
                </a:rPr>
                <a:t>XX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F46E727C-92AC-114C-B0DF-5FD29D7B7189}"/>
                </a:ext>
              </a:extLst>
            </p:cNvPr>
            <p:cNvSpPr/>
            <p:nvPr/>
          </p:nvSpPr>
          <p:spPr>
            <a:xfrm>
              <a:off x="3554896" y="5080533"/>
              <a:ext cx="652672" cy="21400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Error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974337D-30DB-774F-AE53-85607963E8F4}"/>
              </a:ext>
            </a:extLst>
          </p:cNvPr>
          <p:cNvGrpSpPr/>
          <p:nvPr/>
        </p:nvGrpSpPr>
        <p:grpSpPr>
          <a:xfrm>
            <a:off x="9058464" y="1840059"/>
            <a:ext cx="1957920" cy="214008"/>
            <a:chOff x="6842369" y="2801566"/>
            <a:chExt cx="1957920" cy="214008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39BFA5D5-F6DD-3140-85B3-5D40C3284A6D}"/>
                </a:ext>
              </a:extLst>
            </p:cNvPr>
            <p:cNvSpPr/>
            <p:nvPr/>
          </p:nvSpPr>
          <p:spPr>
            <a:xfrm>
              <a:off x="6842369" y="2801566"/>
              <a:ext cx="1957920" cy="21400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19F69C7D-08A6-8E41-9EB9-3503ED0B4142}"/>
                </a:ext>
              </a:extLst>
            </p:cNvPr>
            <p:cNvSpPr/>
            <p:nvPr/>
          </p:nvSpPr>
          <p:spPr>
            <a:xfrm>
              <a:off x="6842369" y="2801566"/>
              <a:ext cx="943832" cy="214008"/>
            </a:xfrm>
            <a:prstGeom prst="round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accent1"/>
                  </a:solidFill>
                </a:rPr>
                <a:t>Live Camera 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B7E2C188-EAB3-7E40-AEB3-2545A7E519FE}"/>
                </a:ext>
              </a:extLst>
            </p:cNvPr>
            <p:cNvSpPr/>
            <p:nvPr/>
          </p:nvSpPr>
          <p:spPr>
            <a:xfrm>
              <a:off x="7794849" y="2801566"/>
              <a:ext cx="1005440" cy="21400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Data Archive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F35DCC7-EF19-944D-A477-647D6C137D36}"/>
              </a:ext>
            </a:extLst>
          </p:cNvPr>
          <p:cNvSpPr/>
          <p:nvPr/>
        </p:nvSpPr>
        <p:spPr>
          <a:xfrm>
            <a:off x="9412085" y="4621523"/>
            <a:ext cx="1754410" cy="15554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A858A553-01E3-CF4F-80DA-D47CFB621001}"/>
              </a:ext>
            </a:extLst>
          </p:cNvPr>
          <p:cNvSpPr/>
          <p:nvPr/>
        </p:nvSpPr>
        <p:spPr>
          <a:xfrm>
            <a:off x="10924944" y="4672244"/>
            <a:ext cx="182880" cy="18288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/>
              <a:t>_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F66A64B-5DBF-C547-A25F-017BF9F1128D}"/>
              </a:ext>
            </a:extLst>
          </p:cNvPr>
          <p:cNvGrpSpPr/>
          <p:nvPr/>
        </p:nvGrpSpPr>
        <p:grpSpPr>
          <a:xfrm>
            <a:off x="9401044" y="4311058"/>
            <a:ext cx="1061556" cy="369332"/>
            <a:chOff x="2038758" y="4414693"/>
            <a:chExt cx="1061556" cy="369332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0C28D70E-D292-8A40-9C99-0431F0352E85}"/>
                </a:ext>
              </a:extLst>
            </p:cNvPr>
            <p:cNvSpPr/>
            <p:nvPr/>
          </p:nvSpPr>
          <p:spPr>
            <a:xfrm>
              <a:off x="2038758" y="4468305"/>
              <a:ext cx="1061556" cy="266713"/>
            </a:xfrm>
            <a:prstGeom prst="round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B94A760-6951-604E-A9BC-E2B1ADABAE26}"/>
                </a:ext>
              </a:extLst>
            </p:cNvPr>
            <p:cNvSpPr txBox="1"/>
            <p:nvPr/>
          </p:nvSpPr>
          <p:spPr>
            <a:xfrm>
              <a:off x="2038758" y="4414693"/>
              <a:ext cx="101541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0C1A3DD3-3EBA-804A-9C6C-21CD0D60701C}"/>
              </a:ext>
            </a:extLst>
          </p:cNvPr>
          <p:cNvSpPr txBox="1"/>
          <p:nvPr/>
        </p:nvSpPr>
        <p:spPr>
          <a:xfrm>
            <a:off x="9311728" y="4817995"/>
            <a:ext cx="173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Motor Speed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2918BA4-86CD-0746-8181-54BF98C0BD10}"/>
              </a:ext>
            </a:extLst>
          </p:cNvPr>
          <p:cNvSpPr txBox="1"/>
          <p:nvPr/>
        </p:nvSpPr>
        <p:spPr>
          <a:xfrm>
            <a:off x="9360618" y="5123341"/>
            <a:ext cx="173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XX m/s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56A7193-C29E-3245-8C05-286E23F26711}"/>
              </a:ext>
            </a:extLst>
          </p:cNvPr>
          <p:cNvSpPr txBox="1"/>
          <p:nvPr/>
        </p:nvSpPr>
        <p:spPr>
          <a:xfrm>
            <a:off x="9394153" y="5517665"/>
            <a:ext cx="173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Location </a:t>
            </a:r>
            <a:r>
              <a:rPr lang="en-US" sz="1400">
                <a:solidFill>
                  <a:schemeClr val="bg1"/>
                </a:solidFill>
              </a:rPr>
              <a:t>(m, m, m) 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607C262-7DF3-7948-8AD5-40469A3B8C10}"/>
              </a:ext>
            </a:extLst>
          </p:cNvPr>
          <p:cNvSpPr txBox="1"/>
          <p:nvPr/>
        </p:nvSpPr>
        <p:spPr>
          <a:xfrm>
            <a:off x="9443043" y="5823011"/>
            <a:ext cx="173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(XX, YY, ZZ)</a:t>
            </a:r>
          </a:p>
        </p:txBody>
      </p:sp>
    </p:spTree>
    <p:extLst>
      <p:ext uri="{BB962C8B-B14F-4D97-AF65-F5344CB8AC3E}">
        <p14:creationId xmlns:p14="http://schemas.microsoft.com/office/powerpoint/2010/main" val="3460050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842E-E4B9-784E-B95F-E4EAE142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82318" cy="1325563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Design Concept: </a:t>
            </a:r>
            <a:r>
              <a:rPr lang="en-US"/>
              <a:t>User Interface (Data View)</a:t>
            </a:r>
            <a:endParaRPr lang="en-US" sz="2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B3543-ED9E-3848-8737-151B7D205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November 17, 2021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B3CADD-E819-FB4C-B512-24F90B412C81}"/>
              </a:ext>
            </a:extLst>
          </p:cNvPr>
          <p:cNvSpPr/>
          <p:nvPr/>
        </p:nvSpPr>
        <p:spPr>
          <a:xfrm>
            <a:off x="838200" y="1548281"/>
            <a:ext cx="10515600" cy="466566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0128E-CBD9-8949-B0E0-16B899ACDE57}"/>
              </a:ext>
            </a:extLst>
          </p:cNvPr>
          <p:cNvSpPr/>
          <p:nvPr/>
        </p:nvSpPr>
        <p:spPr>
          <a:xfrm>
            <a:off x="1007927" y="1690688"/>
            <a:ext cx="10202217" cy="44071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Camera Visuals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 sz="900"/>
          </a:p>
          <a:p>
            <a:pPr lvl="3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B45E4-138F-FD4A-81E4-821AFCB0382B}"/>
              </a:ext>
            </a:extLst>
          </p:cNvPr>
          <p:cNvSpPr/>
          <p:nvPr/>
        </p:nvSpPr>
        <p:spPr>
          <a:xfrm>
            <a:off x="2048185" y="4613565"/>
            <a:ext cx="8095630" cy="1555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5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AB5425-679C-3442-88FB-0FF15451FA8F}"/>
              </a:ext>
            </a:extLst>
          </p:cNvPr>
          <p:cNvGrpSpPr/>
          <p:nvPr/>
        </p:nvGrpSpPr>
        <p:grpSpPr>
          <a:xfrm>
            <a:off x="4705855" y="4866317"/>
            <a:ext cx="673123" cy="1324858"/>
            <a:chOff x="3461714" y="3288813"/>
            <a:chExt cx="673123" cy="132485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4DB2B8-51B2-314D-9A48-92AED9880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8277" y="3699803"/>
              <a:ext cx="0" cy="722842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85BB15-1F1A-284E-8E7A-D2921C4C41BA}"/>
                </a:ext>
              </a:extLst>
            </p:cNvPr>
            <p:cNvSpPr txBox="1"/>
            <p:nvPr/>
          </p:nvSpPr>
          <p:spPr>
            <a:xfrm>
              <a:off x="3461714" y="3288813"/>
              <a:ext cx="6731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Speed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CF3B1A-4294-EC4D-9924-9C009AA9A191}"/>
                </a:ext>
              </a:extLst>
            </p:cNvPr>
            <p:cNvSpPr txBox="1"/>
            <p:nvPr/>
          </p:nvSpPr>
          <p:spPr>
            <a:xfrm>
              <a:off x="3681577" y="3459972"/>
              <a:ext cx="2333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F0AB0B-0D88-1F4D-810B-EDD79CDD8ADA}"/>
                </a:ext>
              </a:extLst>
            </p:cNvPr>
            <p:cNvSpPr txBox="1"/>
            <p:nvPr/>
          </p:nvSpPr>
          <p:spPr>
            <a:xfrm>
              <a:off x="3681577" y="4352061"/>
              <a:ext cx="2333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-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006EF8-3CC3-0448-813C-4B470BF73C60}"/>
                </a:ext>
              </a:extLst>
            </p:cNvPr>
            <p:cNvCxnSpPr>
              <a:cxnSpLocks/>
            </p:cNvCxnSpPr>
            <p:nvPr/>
          </p:nvCxnSpPr>
          <p:spPr>
            <a:xfrm>
              <a:off x="3744350" y="4181149"/>
              <a:ext cx="107852" cy="0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0810A-CD7D-9B42-B76D-6269B6EA0A8E}"/>
              </a:ext>
            </a:extLst>
          </p:cNvPr>
          <p:cNvGrpSpPr/>
          <p:nvPr/>
        </p:nvGrpSpPr>
        <p:grpSpPr>
          <a:xfrm>
            <a:off x="9674249" y="4663025"/>
            <a:ext cx="404523" cy="182880"/>
            <a:chOff x="9608859" y="4795411"/>
            <a:chExt cx="404523" cy="18288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61BF018-2797-6949-8C2F-636C906AF9D8}"/>
                </a:ext>
              </a:extLst>
            </p:cNvPr>
            <p:cNvSpPr/>
            <p:nvPr/>
          </p:nvSpPr>
          <p:spPr>
            <a:xfrm>
              <a:off x="9608859" y="4795411"/>
              <a:ext cx="182880" cy="1828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/>
                <a:t>_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36CFF4D-3932-684D-8FA2-C30931D74454}"/>
                </a:ext>
              </a:extLst>
            </p:cNvPr>
            <p:cNvSpPr/>
            <p:nvPr/>
          </p:nvSpPr>
          <p:spPr>
            <a:xfrm>
              <a:off x="9830502" y="4795411"/>
              <a:ext cx="182880" cy="1828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/>
                <a:t>X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361DB43-132C-DD4F-B50D-B6E4FCA1F137}"/>
              </a:ext>
            </a:extLst>
          </p:cNvPr>
          <p:cNvGrpSpPr/>
          <p:nvPr/>
        </p:nvGrpSpPr>
        <p:grpSpPr>
          <a:xfrm>
            <a:off x="2038758" y="4302826"/>
            <a:ext cx="1061556" cy="369332"/>
            <a:chOff x="2038758" y="4414693"/>
            <a:chExt cx="1061556" cy="36933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015C2F6-D0D9-8F4C-BBDD-5C04492E2E48}"/>
                </a:ext>
              </a:extLst>
            </p:cNvPr>
            <p:cNvSpPr/>
            <p:nvPr/>
          </p:nvSpPr>
          <p:spPr>
            <a:xfrm>
              <a:off x="2038758" y="4468305"/>
              <a:ext cx="1061556" cy="266713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169D48-62A5-2B4A-A86F-B93C48411C47}"/>
                </a:ext>
              </a:extLst>
            </p:cNvPr>
            <p:cNvSpPr txBox="1"/>
            <p:nvPr/>
          </p:nvSpPr>
          <p:spPr>
            <a:xfrm>
              <a:off x="2038758" y="4414693"/>
              <a:ext cx="1015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Controls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E67E3F-1DBD-FB4C-9D64-754E5CBE37D9}"/>
              </a:ext>
            </a:extLst>
          </p:cNvPr>
          <p:cNvGrpSpPr/>
          <p:nvPr/>
        </p:nvGrpSpPr>
        <p:grpSpPr>
          <a:xfrm>
            <a:off x="5064400" y="4825717"/>
            <a:ext cx="1470327" cy="1250800"/>
            <a:chOff x="1547286" y="2014022"/>
            <a:chExt cx="1458563" cy="132297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AD97CE-9EE5-9D45-9FCA-08E06CB750E1}"/>
                </a:ext>
              </a:extLst>
            </p:cNvPr>
            <p:cNvGrpSpPr/>
            <p:nvPr/>
          </p:nvGrpSpPr>
          <p:grpSpPr>
            <a:xfrm>
              <a:off x="1547286" y="2014022"/>
              <a:ext cx="1458563" cy="1322971"/>
              <a:chOff x="1547286" y="2014022"/>
              <a:chExt cx="1458563" cy="1322971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027CB9C-270A-694A-B896-B855E560FE6D}"/>
                  </a:ext>
                </a:extLst>
              </p:cNvPr>
              <p:cNvGrpSpPr/>
              <p:nvPr/>
            </p:nvGrpSpPr>
            <p:grpSpPr>
              <a:xfrm>
                <a:off x="1831169" y="2014022"/>
                <a:ext cx="780040" cy="1322971"/>
                <a:chOff x="3401264" y="3292832"/>
                <a:chExt cx="780040" cy="1322971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1DCA1783-F4E6-DB43-98C2-7DADC345A6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98277" y="3731296"/>
                  <a:ext cx="0" cy="667470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BBA0CB9-705C-1A46-B6D5-520BFD9BFAE1}"/>
                    </a:ext>
                  </a:extLst>
                </p:cNvPr>
                <p:cNvSpPr txBox="1"/>
                <p:nvPr/>
              </p:nvSpPr>
              <p:spPr>
                <a:xfrm>
                  <a:off x="3401264" y="3292832"/>
                  <a:ext cx="757644" cy="2767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b="1">
                      <a:solidFill>
                        <a:schemeClr val="bg1"/>
                      </a:solidFill>
                    </a:rPr>
                    <a:t>Direction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56CE723-4DC4-3D41-B57A-9C471F63086C}"/>
                    </a:ext>
                  </a:extLst>
                </p:cNvPr>
                <p:cNvSpPr txBox="1"/>
                <p:nvPr/>
              </p:nvSpPr>
              <p:spPr>
                <a:xfrm>
                  <a:off x="3440349" y="3492149"/>
                  <a:ext cx="72297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>
                      <a:solidFill>
                        <a:schemeClr val="bg1"/>
                      </a:solidFill>
                    </a:rPr>
                    <a:t>Forward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38B5C89-85AA-8445-B50D-BD04527AE2D9}"/>
                    </a:ext>
                  </a:extLst>
                </p:cNvPr>
                <p:cNvSpPr txBox="1"/>
                <p:nvPr/>
              </p:nvSpPr>
              <p:spPr>
                <a:xfrm>
                  <a:off x="3412674" y="4354193"/>
                  <a:ext cx="76863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>
                      <a:solidFill>
                        <a:schemeClr val="bg1"/>
                      </a:solidFill>
                    </a:rPr>
                    <a:t>Backward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E0990106-6380-AF4E-AA08-F669CEB67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35237" y="4035730"/>
                  <a:ext cx="573894" cy="281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978F12-D7EC-9D4D-979F-CA2D9A2F34BC}"/>
                  </a:ext>
                </a:extLst>
              </p:cNvPr>
              <p:cNvSpPr txBox="1"/>
              <p:nvPr/>
            </p:nvSpPr>
            <p:spPr>
              <a:xfrm>
                <a:off x="2523735" y="2617774"/>
                <a:ext cx="4821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Right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7C8DC4-0DF7-FB49-B0CA-4F2450349DEF}"/>
                  </a:ext>
                </a:extLst>
              </p:cNvPr>
              <p:cNvSpPr txBox="1"/>
              <p:nvPr/>
            </p:nvSpPr>
            <p:spPr>
              <a:xfrm>
                <a:off x="1547286" y="2617774"/>
                <a:ext cx="4821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Left</a:t>
                </a:r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3AE815B-8402-704C-B018-97582A30749C}"/>
                </a:ext>
              </a:extLst>
            </p:cNvPr>
            <p:cNvSpPr/>
            <p:nvPr/>
          </p:nvSpPr>
          <p:spPr>
            <a:xfrm>
              <a:off x="2204385" y="2437877"/>
              <a:ext cx="47591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D84C61E-F010-3249-A1AC-7099A20D0BAF}"/>
              </a:ext>
            </a:extLst>
          </p:cNvPr>
          <p:cNvGrpSpPr/>
          <p:nvPr/>
        </p:nvGrpSpPr>
        <p:grpSpPr>
          <a:xfrm>
            <a:off x="6341788" y="4922518"/>
            <a:ext cx="673123" cy="480298"/>
            <a:chOff x="2129146" y="2408701"/>
            <a:chExt cx="673123" cy="48029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3C900DA-0163-8549-8195-3DDB08140676}"/>
                </a:ext>
              </a:extLst>
            </p:cNvPr>
            <p:cNvSpPr txBox="1"/>
            <p:nvPr/>
          </p:nvSpPr>
          <p:spPr>
            <a:xfrm>
              <a:off x="2129146" y="2408701"/>
              <a:ext cx="6731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Stop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A2152D1-3942-1B4F-9C09-E6A39C05720D}"/>
                </a:ext>
              </a:extLst>
            </p:cNvPr>
            <p:cNvGrpSpPr/>
            <p:nvPr/>
          </p:nvGrpSpPr>
          <p:grpSpPr>
            <a:xfrm>
              <a:off x="2341468" y="2629977"/>
              <a:ext cx="253633" cy="259022"/>
              <a:chOff x="2801803" y="2421992"/>
              <a:chExt cx="471004" cy="47596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7060C4F-AC44-E948-BA58-06AE7B78DD0E}"/>
                  </a:ext>
                </a:extLst>
              </p:cNvPr>
              <p:cNvSpPr/>
              <p:nvPr/>
            </p:nvSpPr>
            <p:spPr>
              <a:xfrm>
                <a:off x="2801803" y="2421992"/>
                <a:ext cx="471004" cy="4759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A8AFEA1-57AE-164C-958B-C80516C30558}"/>
                  </a:ext>
                </a:extLst>
              </p:cNvPr>
              <p:cNvSpPr/>
              <p:nvPr/>
            </p:nvSpPr>
            <p:spPr>
              <a:xfrm>
                <a:off x="2898907" y="2515130"/>
                <a:ext cx="276794" cy="289691"/>
              </a:xfrm>
              <a:prstGeom prst="rect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8DDE104-C2E4-D64E-95C3-C3334A9F90FD}"/>
              </a:ext>
            </a:extLst>
          </p:cNvPr>
          <p:cNvGrpSpPr/>
          <p:nvPr/>
        </p:nvGrpSpPr>
        <p:grpSpPr>
          <a:xfrm>
            <a:off x="6341787" y="5470291"/>
            <a:ext cx="673123" cy="476065"/>
            <a:chOff x="3515783" y="2650785"/>
            <a:chExt cx="673123" cy="47606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E667F7F-3E7C-0348-A40B-DB645BA57A79}"/>
                </a:ext>
              </a:extLst>
            </p:cNvPr>
            <p:cNvGrpSpPr/>
            <p:nvPr/>
          </p:nvGrpSpPr>
          <p:grpSpPr>
            <a:xfrm>
              <a:off x="3515783" y="2650785"/>
              <a:ext cx="673123" cy="476065"/>
              <a:chOff x="2129146" y="2412934"/>
              <a:chExt cx="673123" cy="47606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BD33F9-57F6-4A44-8EBC-76ECAA7B61DF}"/>
                  </a:ext>
                </a:extLst>
              </p:cNvPr>
              <p:cNvSpPr txBox="1"/>
              <p:nvPr/>
            </p:nvSpPr>
            <p:spPr>
              <a:xfrm>
                <a:off x="2129146" y="2412934"/>
                <a:ext cx="6731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>
                    <a:solidFill>
                      <a:schemeClr val="bg1"/>
                    </a:solidFill>
                  </a:rPr>
                  <a:t>Lock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BEFD778-E49C-2B46-9A73-2C44D878DAC4}"/>
                  </a:ext>
                </a:extLst>
              </p:cNvPr>
              <p:cNvSpPr/>
              <p:nvPr/>
            </p:nvSpPr>
            <p:spPr>
              <a:xfrm>
                <a:off x="2341468" y="2629977"/>
                <a:ext cx="253633" cy="2590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2" name="Picture 2" descr="See the source image">
              <a:extLst>
                <a:ext uri="{FF2B5EF4-FFF2-40B4-BE49-F238E27FC236}">
                  <a16:creationId xmlns:a16="http://schemas.microsoft.com/office/drawing/2014/main" id="{C577AE67-BDC3-AD45-84DE-60D5F5EDB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3269" y="2902487"/>
              <a:ext cx="138149" cy="177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B98A709-393E-C943-96D0-0FF4D3861D52}"/>
              </a:ext>
            </a:extLst>
          </p:cNvPr>
          <p:cNvCxnSpPr>
            <a:cxnSpLocks/>
          </p:cNvCxnSpPr>
          <p:nvPr/>
        </p:nvCxnSpPr>
        <p:spPr>
          <a:xfrm flipV="1">
            <a:off x="4808746" y="4893945"/>
            <a:ext cx="549" cy="1152691"/>
          </a:xfrm>
          <a:prstGeom prst="line">
            <a:avLst/>
          </a:prstGeom>
          <a:ln w="9525" cap="rnd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9DAA804-BF80-974F-90B0-79BEC5C2B35D}"/>
              </a:ext>
            </a:extLst>
          </p:cNvPr>
          <p:cNvGrpSpPr/>
          <p:nvPr/>
        </p:nvGrpSpPr>
        <p:grpSpPr>
          <a:xfrm>
            <a:off x="3334803" y="4848833"/>
            <a:ext cx="1373859" cy="1089238"/>
            <a:chOff x="1094352" y="3367807"/>
            <a:chExt cx="1373859" cy="108923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98F9D6-9A3C-A544-A250-0707E04FF4C4}"/>
                </a:ext>
              </a:extLst>
            </p:cNvPr>
            <p:cNvSpPr txBox="1"/>
            <p:nvPr/>
          </p:nvSpPr>
          <p:spPr>
            <a:xfrm>
              <a:off x="1432839" y="3367807"/>
              <a:ext cx="6731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Angle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9817528-0AED-7A49-A1E1-7E38CB4DF5E4}"/>
                </a:ext>
              </a:extLst>
            </p:cNvPr>
            <p:cNvGrpSpPr/>
            <p:nvPr/>
          </p:nvGrpSpPr>
          <p:grpSpPr>
            <a:xfrm>
              <a:off x="1094352" y="3631353"/>
              <a:ext cx="1373859" cy="825692"/>
              <a:chOff x="1094352" y="3631353"/>
              <a:chExt cx="1373859" cy="825692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061C1B0-BF8C-E148-A349-22F9811346F0}"/>
                  </a:ext>
                </a:extLst>
              </p:cNvPr>
              <p:cNvGrpSpPr/>
              <p:nvPr/>
            </p:nvGrpSpPr>
            <p:grpSpPr>
              <a:xfrm>
                <a:off x="1094352" y="3631353"/>
                <a:ext cx="1373859" cy="825692"/>
                <a:chOff x="1993675" y="3667791"/>
                <a:chExt cx="1373859" cy="825692"/>
              </a:xfrm>
            </p:grpSpPr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61B05E6F-ED14-C140-ACEC-4007418D0D98}"/>
                    </a:ext>
                  </a:extLst>
                </p:cNvPr>
                <p:cNvSpPr/>
                <p:nvPr/>
              </p:nvSpPr>
              <p:spPr>
                <a:xfrm>
                  <a:off x="2368243" y="3938557"/>
                  <a:ext cx="544721" cy="27902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>
                      <a:solidFill>
                        <a:schemeClr val="bg1"/>
                      </a:solidFill>
                    </a:rPr>
                    <a:t>Photo</a:t>
                  </a:r>
                </a:p>
              </p:txBody>
            </p:sp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27B3AC1E-E86C-9B43-AB60-5E01887462F1}"/>
                    </a:ext>
                  </a:extLst>
                </p:cNvPr>
                <p:cNvSpPr/>
                <p:nvPr/>
              </p:nvSpPr>
              <p:spPr>
                <a:xfrm>
                  <a:off x="1993675" y="3948959"/>
                  <a:ext cx="432119" cy="284326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>
                      <a:solidFill>
                        <a:schemeClr val="bg1"/>
                      </a:solidFill>
                    </a:rPr>
                    <a:t>Left</a:t>
                  </a:r>
                </a:p>
              </p:txBody>
            </p:sp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AA411B76-369E-F840-B8A7-D8E5324EDD2D}"/>
                    </a:ext>
                  </a:extLst>
                </p:cNvPr>
                <p:cNvSpPr/>
                <p:nvPr/>
              </p:nvSpPr>
              <p:spPr>
                <a:xfrm>
                  <a:off x="2857129" y="3942021"/>
                  <a:ext cx="510405" cy="284327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>
                      <a:solidFill>
                        <a:schemeClr val="bg1"/>
                      </a:solidFill>
                    </a:rPr>
                    <a:t>Right</a:t>
                  </a:r>
                </a:p>
              </p:txBody>
            </p:sp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1762DFBB-439C-E64E-95B4-AC4B0AB6C7AC}"/>
                    </a:ext>
                  </a:extLst>
                </p:cNvPr>
                <p:cNvSpPr/>
                <p:nvPr/>
              </p:nvSpPr>
              <p:spPr>
                <a:xfrm>
                  <a:off x="2384978" y="3667791"/>
                  <a:ext cx="524734" cy="284326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>
                      <a:solidFill>
                        <a:schemeClr val="bg1"/>
                      </a:solidFill>
                    </a:rPr>
                    <a:t>Up</a:t>
                  </a:r>
                </a:p>
              </p:txBody>
            </p:sp>
            <p:sp>
              <p:nvSpPr>
                <p:cNvPr id="58" name="Rounded Rectangle 57">
                  <a:extLst>
                    <a:ext uri="{FF2B5EF4-FFF2-40B4-BE49-F238E27FC236}">
                      <a16:creationId xmlns:a16="http://schemas.microsoft.com/office/drawing/2014/main" id="{B071C76A-4ABC-DC40-B6C7-17AEB0FC6CFF}"/>
                    </a:ext>
                  </a:extLst>
                </p:cNvPr>
                <p:cNvSpPr/>
                <p:nvPr/>
              </p:nvSpPr>
              <p:spPr>
                <a:xfrm>
                  <a:off x="2388123" y="4214454"/>
                  <a:ext cx="524734" cy="27902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>
                      <a:solidFill>
                        <a:schemeClr val="bg1"/>
                      </a:solidFill>
                    </a:rPr>
                    <a:t>Down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D560C2F-C147-9646-8923-FBA398AE10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1530" y="3773516"/>
                <a:ext cx="3145" cy="544015"/>
              </a:xfrm>
              <a:prstGeom prst="line">
                <a:avLst/>
              </a:prstGeom>
              <a:ln w="317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51CA535-4940-FA48-931D-E16D8A5831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1739" y="3748591"/>
                <a:ext cx="3145" cy="544015"/>
              </a:xfrm>
              <a:prstGeom prst="line">
                <a:avLst/>
              </a:prstGeom>
              <a:ln w="317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F35F4CA-996D-E845-9676-F46118B4A433}"/>
              </a:ext>
            </a:extLst>
          </p:cNvPr>
          <p:cNvGrpSpPr/>
          <p:nvPr/>
        </p:nvGrpSpPr>
        <p:grpSpPr>
          <a:xfrm>
            <a:off x="2101237" y="4845905"/>
            <a:ext cx="807251" cy="477523"/>
            <a:chOff x="2614464" y="3625081"/>
            <a:chExt cx="807251" cy="47752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4A84E6B-BDE1-E94E-8447-AAAFEB6E6F40}"/>
                </a:ext>
              </a:extLst>
            </p:cNvPr>
            <p:cNvSpPr txBox="1"/>
            <p:nvPr/>
          </p:nvSpPr>
          <p:spPr>
            <a:xfrm>
              <a:off x="2649263" y="3625081"/>
              <a:ext cx="6731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Light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73242AD-9E13-1240-B553-0F01E0B9CDFF}"/>
                </a:ext>
              </a:extLst>
            </p:cNvPr>
            <p:cNvGrpSpPr/>
            <p:nvPr/>
          </p:nvGrpSpPr>
          <p:grpSpPr>
            <a:xfrm>
              <a:off x="2614464" y="3888596"/>
              <a:ext cx="807251" cy="214008"/>
              <a:chOff x="6842369" y="2801566"/>
              <a:chExt cx="807251" cy="214008"/>
            </a:xfrm>
          </p:grpSpPr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32F609C6-B4EA-C440-8C81-B0DC3BDDFF39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807251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2677426E-7C2E-AB43-92BC-55A105E63E18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374678" cy="214008"/>
              </a:xfrm>
              <a:prstGeom prst="round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accent1"/>
                    </a:solidFill>
                  </a:rPr>
                  <a:t>On</a:t>
                </a: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222ED220-9DEC-F545-8326-9C8528A6C79B}"/>
                  </a:ext>
                </a:extLst>
              </p:cNvPr>
              <p:cNvSpPr/>
              <p:nvPr/>
            </p:nvSpPr>
            <p:spPr>
              <a:xfrm>
                <a:off x="7217501" y="2801566"/>
                <a:ext cx="432119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Off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7C12C45-6991-BE4D-A6EF-59063621A82E}"/>
              </a:ext>
            </a:extLst>
          </p:cNvPr>
          <p:cNvGrpSpPr/>
          <p:nvPr/>
        </p:nvGrpSpPr>
        <p:grpSpPr>
          <a:xfrm>
            <a:off x="2780683" y="4825717"/>
            <a:ext cx="673123" cy="1293006"/>
            <a:chOff x="3407788" y="3320665"/>
            <a:chExt cx="673123" cy="1293006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6A9C286-2213-3C4B-8B2E-5167AEB42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8277" y="3699803"/>
              <a:ext cx="0" cy="722842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8EAB2E9-9CE6-DC45-8EE7-2313655A737D}"/>
                </a:ext>
              </a:extLst>
            </p:cNvPr>
            <p:cNvSpPr txBox="1"/>
            <p:nvPr/>
          </p:nvSpPr>
          <p:spPr>
            <a:xfrm>
              <a:off x="3407788" y="3320665"/>
              <a:ext cx="6731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Zoom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47C6EAA-EEE4-8145-BF9A-188FAB0F2EA9}"/>
                </a:ext>
              </a:extLst>
            </p:cNvPr>
            <p:cNvSpPr txBox="1"/>
            <p:nvPr/>
          </p:nvSpPr>
          <p:spPr>
            <a:xfrm>
              <a:off x="3681577" y="3459972"/>
              <a:ext cx="2333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FB57244-AF32-D248-B2D8-FE656B7CA5B2}"/>
                </a:ext>
              </a:extLst>
            </p:cNvPr>
            <p:cNvSpPr txBox="1"/>
            <p:nvPr/>
          </p:nvSpPr>
          <p:spPr>
            <a:xfrm>
              <a:off x="3681577" y="4352061"/>
              <a:ext cx="2333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-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8E3E969-10BC-0346-BB7A-1DB71575FBF9}"/>
                </a:ext>
              </a:extLst>
            </p:cNvPr>
            <p:cNvCxnSpPr>
              <a:cxnSpLocks/>
            </p:cNvCxnSpPr>
            <p:nvPr/>
          </p:nvCxnSpPr>
          <p:spPr>
            <a:xfrm>
              <a:off x="3744350" y="4181149"/>
              <a:ext cx="107852" cy="0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5876510-1E03-C945-BEE1-80017932CB7A}"/>
              </a:ext>
            </a:extLst>
          </p:cNvPr>
          <p:cNvCxnSpPr>
            <a:cxnSpLocks/>
          </p:cNvCxnSpPr>
          <p:nvPr/>
        </p:nvCxnSpPr>
        <p:spPr>
          <a:xfrm flipV="1">
            <a:off x="6947789" y="4893130"/>
            <a:ext cx="549" cy="1152691"/>
          </a:xfrm>
          <a:prstGeom prst="line">
            <a:avLst/>
          </a:prstGeom>
          <a:ln w="9525" cap="rnd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73" name="Table 10">
            <a:extLst>
              <a:ext uri="{FF2B5EF4-FFF2-40B4-BE49-F238E27FC236}">
                <a16:creationId xmlns:a16="http://schemas.microsoft.com/office/drawing/2014/main" id="{3104FB97-7A77-E04A-B90B-BBAF12F69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198929"/>
              </p:ext>
            </p:extLst>
          </p:nvPr>
        </p:nvGraphicFramePr>
        <p:xfrm>
          <a:off x="6946135" y="4784222"/>
          <a:ext cx="3167272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91">
                  <a:extLst>
                    <a:ext uri="{9D8B030D-6E8A-4147-A177-3AD203B41FA5}">
                      <a16:colId xmlns:a16="http://schemas.microsoft.com/office/drawing/2014/main" val="966344867"/>
                    </a:ext>
                  </a:extLst>
                </a:gridCol>
                <a:gridCol w="722245">
                  <a:extLst>
                    <a:ext uri="{9D8B030D-6E8A-4147-A177-3AD203B41FA5}">
                      <a16:colId xmlns:a16="http://schemas.microsoft.com/office/drawing/2014/main" val="794486959"/>
                    </a:ext>
                  </a:extLst>
                </a:gridCol>
                <a:gridCol w="861390">
                  <a:extLst>
                    <a:ext uri="{9D8B030D-6E8A-4147-A177-3AD203B41FA5}">
                      <a16:colId xmlns:a16="http://schemas.microsoft.com/office/drawing/2014/main" val="2627964883"/>
                    </a:ext>
                  </a:extLst>
                </a:gridCol>
                <a:gridCol w="722246">
                  <a:extLst>
                    <a:ext uri="{9D8B030D-6E8A-4147-A177-3AD203B41FA5}">
                      <a16:colId xmlns:a16="http://schemas.microsoft.com/office/drawing/2014/main" val="1688862284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pPr algn="ctr"/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Active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Threshold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Alerts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04413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Vibration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            m/s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019355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Sound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            dB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377342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Throughput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5080101"/>
                  </a:ext>
                </a:extLst>
              </a:tr>
            </a:tbl>
          </a:graphicData>
        </a:graphic>
      </p:graphicFrame>
      <p:grpSp>
        <p:nvGrpSpPr>
          <p:cNvPr id="75" name="Group 74">
            <a:extLst>
              <a:ext uri="{FF2B5EF4-FFF2-40B4-BE49-F238E27FC236}">
                <a16:creationId xmlns:a16="http://schemas.microsoft.com/office/drawing/2014/main" id="{8572E11B-63D9-4F49-B656-939AA5DA2969}"/>
              </a:ext>
            </a:extLst>
          </p:cNvPr>
          <p:cNvGrpSpPr/>
          <p:nvPr/>
        </p:nvGrpSpPr>
        <p:grpSpPr>
          <a:xfrm>
            <a:off x="7568375" y="4658757"/>
            <a:ext cx="2509928" cy="1408225"/>
            <a:chOff x="1697640" y="4555119"/>
            <a:chExt cx="2509928" cy="140822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A751A4C-67F4-1B4E-A401-388E843AC7B9}"/>
                </a:ext>
              </a:extLst>
            </p:cNvPr>
            <p:cNvSpPr txBox="1"/>
            <p:nvPr/>
          </p:nvSpPr>
          <p:spPr>
            <a:xfrm>
              <a:off x="2322410" y="4555119"/>
              <a:ext cx="67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Alerts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669D0DB-A171-B842-A4C3-5A85569C9A03}"/>
                </a:ext>
              </a:extLst>
            </p:cNvPr>
            <p:cNvGrpSpPr/>
            <p:nvPr/>
          </p:nvGrpSpPr>
          <p:grpSpPr>
            <a:xfrm>
              <a:off x="1881117" y="5749336"/>
              <a:ext cx="807251" cy="214008"/>
              <a:chOff x="6842369" y="2801566"/>
              <a:chExt cx="807251" cy="214008"/>
            </a:xfrm>
          </p:grpSpPr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EF2E974C-B9E5-784D-9D34-C6F3E1C6EE19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807251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AAC7B8BC-D819-3243-9F2A-463F6068BF83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374678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On</a:t>
                </a:r>
              </a:p>
            </p:txBody>
          </p:sp>
          <p:sp>
            <p:nvSpPr>
              <p:cNvPr id="92" name="Rounded Rectangle 91">
                <a:extLst>
                  <a:ext uri="{FF2B5EF4-FFF2-40B4-BE49-F238E27FC236}">
                    <a16:creationId xmlns:a16="http://schemas.microsoft.com/office/drawing/2014/main" id="{6B2F1369-4EAD-7344-816C-5640F717A857}"/>
                  </a:ext>
                </a:extLst>
              </p:cNvPr>
              <p:cNvSpPr/>
              <p:nvPr/>
            </p:nvSpPr>
            <p:spPr>
              <a:xfrm>
                <a:off x="7217501" y="2801566"/>
                <a:ext cx="432119" cy="214008"/>
              </a:xfrm>
              <a:prstGeom prst="round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accent1"/>
                    </a:solidFill>
                  </a:rPr>
                  <a:t>Off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48A99BF-FEA7-C045-B16C-7AA4C52FBF15}"/>
                </a:ext>
              </a:extLst>
            </p:cNvPr>
            <p:cNvGrpSpPr/>
            <p:nvPr/>
          </p:nvGrpSpPr>
          <p:grpSpPr>
            <a:xfrm>
              <a:off x="1711911" y="5422656"/>
              <a:ext cx="807251" cy="214008"/>
              <a:chOff x="6842369" y="2801566"/>
              <a:chExt cx="807251" cy="214008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90F76858-ABA3-544B-AE0D-C713FF920B37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807251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034ED441-D97A-1742-91BF-4127AF699EAA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374678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On</a:t>
                </a:r>
              </a:p>
            </p:txBody>
          </p:sp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F3FEF4B5-7B63-9647-A028-3D94F13D2E4F}"/>
                  </a:ext>
                </a:extLst>
              </p:cNvPr>
              <p:cNvSpPr/>
              <p:nvPr/>
            </p:nvSpPr>
            <p:spPr>
              <a:xfrm>
                <a:off x="7217501" y="2801566"/>
                <a:ext cx="432119" cy="21400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accent1"/>
                    </a:solidFill>
                  </a:rPr>
                  <a:t>Off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721BD64-BA1B-774F-9425-0EB3FF808142}"/>
                </a:ext>
              </a:extLst>
            </p:cNvPr>
            <p:cNvGrpSpPr/>
            <p:nvPr/>
          </p:nvGrpSpPr>
          <p:grpSpPr>
            <a:xfrm>
              <a:off x="1697640" y="5081520"/>
              <a:ext cx="807251" cy="214008"/>
              <a:chOff x="6842369" y="2801566"/>
              <a:chExt cx="807251" cy="214008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8CC84A06-759C-C740-B6DA-523C03FFC45B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807251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9EAA6FBB-A40F-D847-84D6-5C87ADCA7E66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374678" cy="214008"/>
              </a:xfrm>
              <a:prstGeom prst="round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accent1"/>
                    </a:solidFill>
                  </a:rPr>
                  <a:t>On</a:t>
                </a:r>
              </a:p>
            </p:txBody>
          </p:sp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182B80FD-3DEF-FD45-BA52-72FFEB2049BD}"/>
                  </a:ext>
                </a:extLst>
              </p:cNvPr>
              <p:cNvSpPr/>
              <p:nvPr/>
            </p:nvSpPr>
            <p:spPr>
              <a:xfrm>
                <a:off x="7217501" y="2801566"/>
                <a:ext cx="432119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Off</a:t>
                </a:r>
              </a:p>
            </p:txBody>
          </p:sp>
        </p:grp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8310DE88-1C08-6F4B-8840-F4BE92DCAB9B}"/>
                </a:ext>
              </a:extLst>
            </p:cNvPr>
            <p:cNvSpPr/>
            <p:nvPr/>
          </p:nvSpPr>
          <p:spPr>
            <a:xfrm>
              <a:off x="2735675" y="5080533"/>
              <a:ext cx="357653" cy="214008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9EA0F53C-8190-7F48-9728-DDB53453C155}"/>
                </a:ext>
              </a:extLst>
            </p:cNvPr>
            <p:cNvSpPr/>
            <p:nvPr/>
          </p:nvSpPr>
          <p:spPr>
            <a:xfrm>
              <a:off x="2735675" y="5415387"/>
              <a:ext cx="357653" cy="214008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AAC06B9B-BAFB-7043-9680-008E40B6F53F}"/>
                </a:ext>
              </a:extLst>
            </p:cNvPr>
            <p:cNvSpPr/>
            <p:nvPr/>
          </p:nvSpPr>
          <p:spPr>
            <a:xfrm>
              <a:off x="2870477" y="5738343"/>
              <a:ext cx="357653" cy="214008"/>
            </a:xfrm>
            <a:prstGeom prst="round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>
                      <a:lumMod val="50000"/>
                    </a:schemeClr>
                  </a:solidFill>
                </a:rPr>
                <a:t>XX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F46E727C-92AC-114C-B0DF-5FD29D7B7189}"/>
                </a:ext>
              </a:extLst>
            </p:cNvPr>
            <p:cNvSpPr/>
            <p:nvPr/>
          </p:nvSpPr>
          <p:spPr>
            <a:xfrm>
              <a:off x="3554896" y="5080533"/>
              <a:ext cx="652672" cy="21400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Error</a:t>
              </a:r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D4186E9F-BF18-B54D-B32A-099D7B9EFCAB}"/>
              </a:ext>
            </a:extLst>
          </p:cNvPr>
          <p:cNvSpPr/>
          <p:nvPr/>
        </p:nvSpPr>
        <p:spPr>
          <a:xfrm>
            <a:off x="1131216" y="1768591"/>
            <a:ext cx="9986869" cy="41797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  <a:p>
            <a:pPr algn="ctr"/>
            <a:r>
              <a:rPr lang="en-US" sz="1400"/>
              <a:t>Live Data &amp; Data Archive</a:t>
            </a:r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</p:txBody>
      </p:sp>
      <p:graphicFrame>
        <p:nvGraphicFramePr>
          <p:cNvPr id="100" name="Table 4">
            <a:extLst>
              <a:ext uri="{FF2B5EF4-FFF2-40B4-BE49-F238E27FC236}">
                <a16:creationId xmlns:a16="http://schemas.microsoft.com/office/drawing/2014/main" id="{7527EE72-1F1B-134E-A3B7-97F8C5C56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135233"/>
              </p:ext>
            </p:extLst>
          </p:nvPr>
        </p:nvGraphicFramePr>
        <p:xfrm>
          <a:off x="1439533" y="2933360"/>
          <a:ext cx="9243872" cy="2708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625">
                  <a:extLst>
                    <a:ext uri="{9D8B030D-6E8A-4147-A177-3AD203B41FA5}">
                      <a16:colId xmlns:a16="http://schemas.microsoft.com/office/drawing/2014/main" val="2486258227"/>
                    </a:ext>
                  </a:extLst>
                </a:gridCol>
                <a:gridCol w="1609477">
                  <a:extLst>
                    <a:ext uri="{9D8B030D-6E8A-4147-A177-3AD203B41FA5}">
                      <a16:colId xmlns:a16="http://schemas.microsoft.com/office/drawing/2014/main" val="683579011"/>
                    </a:ext>
                  </a:extLst>
                </a:gridCol>
                <a:gridCol w="2027582">
                  <a:extLst>
                    <a:ext uri="{9D8B030D-6E8A-4147-A177-3AD203B41FA5}">
                      <a16:colId xmlns:a16="http://schemas.microsoft.com/office/drawing/2014/main" val="4173126280"/>
                    </a:ext>
                  </a:extLst>
                </a:gridCol>
                <a:gridCol w="2097157">
                  <a:extLst>
                    <a:ext uri="{9D8B030D-6E8A-4147-A177-3AD203B41FA5}">
                      <a16:colId xmlns:a16="http://schemas.microsoft.com/office/drawing/2014/main" val="2921705499"/>
                    </a:ext>
                  </a:extLst>
                </a:gridCol>
                <a:gridCol w="1927031">
                  <a:extLst>
                    <a:ext uri="{9D8B030D-6E8A-4147-A177-3AD203B41FA5}">
                      <a16:colId xmlns:a16="http://schemas.microsoft.com/office/drawing/2014/main" val="813418447"/>
                    </a:ext>
                  </a:extLst>
                </a:gridCol>
              </a:tblGrid>
              <a:tr h="78875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Sound Level (dB/s)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Motor Speed (m/s)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Temperature (˚F)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Position (m)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Vibration Levels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385007"/>
                  </a:ext>
                </a:extLst>
              </a:tr>
              <a:tr h="788755"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00</a:t>
                      </a:r>
                    </a:p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When viewing data, the robot will automatically stop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610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B725683-3314-6744-984B-14CED81C3704}"/>
                  </a:ext>
                </a:extLst>
              </p14:cNvPr>
              <p14:cNvContentPartPr/>
              <p14:nvPr/>
            </p14:nvContentPartPr>
            <p14:xfrm>
              <a:off x="1396400" y="3705801"/>
              <a:ext cx="1617672" cy="1272346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B725683-3314-6744-984B-14CED81C37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0925" y="3690311"/>
                <a:ext cx="1648262" cy="1302966"/>
              </a:xfrm>
              <a:prstGeom prst="rect">
                <a:avLst/>
              </a:prstGeom>
            </p:spPr>
          </p:pic>
        </mc:Fallback>
      </mc:AlternateContent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CBB5AE8-510D-1845-86D8-A95E9306A252}"/>
              </a:ext>
            </a:extLst>
          </p:cNvPr>
          <p:cNvCxnSpPr>
            <a:cxnSpLocks/>
          </p:cNvCxnSpPr>
          <p:nvPr/>
        </p:nvCxnSpPr>
        <p:spPr>
          <a:xfrm>
            <a:off x="1366522" y="4312187"/>
            <a:ext cx="17337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0A1AE1C-0402-304E-B181-B3841B74B7A3}"/>
              </a:ext>
            </a:extLst>
          </p:cNvPr>
          <p:cNvGrpSpPr/>
          <p:nvPr/>
        </p:nvGrpSpPr>
        <p:grpSpPr>
          <a:xfrm>
            <a:off x="9600264" y="3263573"/>
            <a:ext cx="1087101" cy="782331"/>
            <a:chOff x="8949613" y="3561265"/>
            <a:chExt cx="1733792" cy="127234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127E111-3B33-C243-964D-0F85EE839C03}"/>
                    </a:ext>
                  </a:extLst>
                </p14:cNvPr>
                <p14:cNvContentPartPr/>
                <p14:nvPr/>
              </p14:nvContentPartPr>
              <p14:xfrm rot="10800000">
                <a:off x="9015170" y="3561265"/>
                <a:ext cx="1617672" cy="1272346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127E111-3B33-C243-964D-0F85EE839C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10800000">
                  <a:off x="8990486" y="3536076"/>
                  <a:ext cx="1666466" cy="132213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58CC69E-2279-A542-966C-64BC784345F4}"/>
                </a:ext>
              </a:extLst>
            </p:cNvPr>
            <p:cNvCxnSpPr>
              <a:cxnSpLocks/>
            </p:cNvCxnSpPr>
            <p:nvPr/>
          </p:nvCxnSpPr>
          <p:spPr>
            <a:xfrm>
              <a:off x="8949613" y="4205140"/>
              <a:ext cx="173379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3400E80-FCAF-6A48-8AF4-03E10AD610F8}"/>
              </a:ext>
            </a:extLst>
          </p:cNvPr>
          <p:cNvGrpSpPr/>
          <p:nvPr/>
        </p:nvGrpSpPr>
        <p:grpSpPr>
          <a:xfrm>
            <a:off x="9613149" y="4991979"/>
            <a:ext cx="1087101" cy="782331"/>
            <a:chOff x="8949613" y="3561265"/>
            <a:chExt cx="1733792" cy="127234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24F8F11-B90A-1E4C-9852-D1F78BC75CD8}"/>
                    </a:ext>
                  </a:extLst>
                </p14:cNvPr>
                <p14:cNvContentPartPr/>
                <p14:nvPr/>
              </p14:nvContentPartPr>
              <p14:xfrm rot="10800000">
                <a:off x="9015170" y="3561265"/>
                <a:ext cx="1617672" cy="1272346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24F8F11-B90A-1E4C-9852-D1F78BC75C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10800000">
                  <a:off x="8990486" y="3536076"/>
                  <a:ext cx="1666466" cy="132213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FF53819-E4BD-8D4E-B1F2-16EDC2AB9AF9}"/>
                </a:ext>
              </a:extLst>
            </p:cNvPr>
            <p:cNvCxnSpPr>
              <a:cxnSpLocks/>
            </p:cNvCxnSpPr>
            <p:nvPr/>
          </p:nvCxnSpPr>
          <p:spPr>
            <a:xfrm>
              <a:off x="8949613" y="4205140"/>
              <a:ext cx="173379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E07434D-5249-0C49-A49C-343FBD4F3308}"/>
              </a:ext>
            </a:extLst>
          </p:cNvPr>
          <p:cNvGrpSpPr/>
          <p:nvPr/>
        </p:nvGrpSpPr>
        <p:grpSpPr>
          <a:xfrm>
            <a:off x="9606656" y="4167101"/>
            <a:ext cx="1087101" cy="782331"/>
            <a:chOff x="8949613" y="3561265"/>
            <a:chExt cx="1733792" cy="127234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633501D-6DAB-754C-B844-C49541463CD7}"/>
                    </a:ext>
                  </a:extLst>
                </p14:cNvPr>
                <p14:cNvContentPartPr/>
                <p14:nvPr/>
              </p14:nvContentPartPr>
              <p14:xfrm rot="10800000">
                <a:off x="9015170" y="3561265"/>
                <a:ext cx="1617672" cy="1272346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633501D-6DAB-754C-B844-C49541463C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10800000">
                  <a:off x="8990486" y="3536076"/>
                  <a:ext cx="1666466" cy="132213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1AF151B-1257-364F-88D1-3AEE982DB04D}"/>
                </a:ext>
              </a:extLst>
            </p:cNvPr>
            <p:cNvCxnSpPr>
              <a:cxnSpLocks/>
            </p:cNvCxnSpPr>
            <p:nvPr/>
          </p:nvCxnSpPr>
          <p:spPr>
            <a:xfrm>
              <a:off x="8949613" y="4205140"/>
              <a:ext cx="173379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E238AAA-F878-B24B-8FBD-74344CB59FD2}"/>
              </a:ext>
            </a:extLst>
          </p:cNvPr>
          <p:cNvSpPr txBox="1"/>
          <p:nvPr/>
        </p:nvSpPr>
        <p:spPr>
          <a:xfrm>
            <a:off x="9012295" y="3274739"/>
            <a:ext cx="119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X direction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A30433-11CB-9147-B2D6-4A26899C5D94}"/>
              </a:ext>
            </a:extLst>
          </p:cNvPr>
          <p:cNvSpPr txBox="1"/>
          <p:nvPr/>
        </p:nvSpPr>
        <p:spPr>
          <a:xfrm>
            <a:off x="9020137" y="4125005"/>
            <a:ext cx="119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Y direction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4043FE3-5E23-3C4D-B554-F456B0D71DA4}"/>
              </a:ext>
            </a:extLst>
          </p:cNvPr>
          <p:cNvSpPr txBox="1"/>
          <p:nvPr/>
        </p:nvSpPr>
        <p:spPr>
          <a:xfrm>
            <a:off x="9015423" y="4986289"/>
            <a:ext cx="119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Z direction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DF9FF80-F095-E246-A4F5-B30F6B2D4110}"/>
              </a:ext>
            </a:extLst>
          </p:cNvPr>
          <p:cNvGrpSpPr/>
          <p:nvPr/>
        </p:nvGrpSpPr>
        <p:grpSpPr>
          <a:xfrm>
            <a:off x="4790351" y="3722803"/>
            <a:ext cx="1744376" cy="775981"/>
            <a:chOff x="5242139" y="3734889"/>
            <a:chExt cx="1744376" cy="77598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B2D65F0-D02C-2C42-A2A9-793CE22F8839}"/>
                </a:ext>
              </a:extLst>
            </p:cNvPr>
            <p:cNvCxnSpPr>
              <a:cxnSpLocks/>
            </p:cNvCxnSpPr>
            <p:nvPr/>
          </p:nvCxnSpPr>
          <p:spPr>
            <a:xfrm>
              <a:off x="5242139" y="4204838"/>
              <a:ext cx="1733792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2205F13-05D4-5A44-98AD-613F5EA9807F}"/>
                </a:ext>
              </a:extLst>
            </p:cNvPr>
            <p:cNvCxnSpPr>
              <a:cxnSpLocks/>
            </p:cNvCxnSpPr>
            <p:nvPr/>
          </p:nvCxnSpPr>
          <p:spPr>
            <a:xfrm>
              <a:off x="5247431" y="4361682"/>
              <a:ext cx="1733792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25E875B-708E-7B41-AAC4-09B4FFEAA1DC}"/>
                </a:ext>
              </a:extLst>
            </p:cNvPr>
            <p:cNvCxnSpPr>
              <a:cxnSpLocks/>
            </p:cNvCxnSpPr>
            <p:nvPr/>
          </p:nvCxnSpPr>
          <p:spPr>
            <a:xfrm>
              <a:off x="5242139" y="4510870"/>
              <a:ext cx="1733792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9C1A5AC-82DA-6F4C-8C9E-397EFC67128F}"/>
                </a:ext>
              </a:extLst>
            </p:cNvPr>
            <p:cNvCxnSpPr>
              <a:cxnSpLocks/>
            </p:cNvCxnSpPr>
            <p:nvPr/>
          </p:nvCxnSpPr>
          <p:spPr>
            <a:xfrm>
              <a:off x="5247431" y="3734889"/>
              <a:ext cx="1733792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FFECDA3-0F21-A446-AB01-81DB93D546F6}"/>
                </a:ext>
              </a:extLst>
            </p:cNvPr>
            <p:cNvCxnSpPr>
              <a:cxnSpLocks/>
            </p:cNvCxnSpPr>
            <p:nvPr/>
          </p:nvCxnSpPr>
          <p:spPr>
            <a:xfrm>
              <a:off x="5252723" y="3891733"/>
              <a:ext cx="1733792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072FFEE-CDD6-0442-B78D-C5331C6A3C75}"/>
                </a:ext>
              </a:extLst>
            </p:cNvPr>
            <p:cNvCxnSpPr>
              <a:cxnSpLocks/>
            </p:cNvCxnSpPr>
            <p:nvPr/>
          </p:nvCxnSpPr>
          <p:spPr>
            <a:xfrm>
              <a:off x="5247431" y="4040921"/>
              <a:ext cx="1733792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8B1211C-3813-D94B-BAD1-A5802AD497B0}"/>
                    </a:ext>
                  </a:extLst>
                </p14:cNvPr>
                <p14:cNvContentPartPr/>
                <p14:nvPr/>
              </p14:nvContentPartPr>
              <p14:xfrm>
                <a:off x="5274495" y="4006425"/>
                <a:ext cx="1675800" cy="181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8B1211C-3813-D94B-BAD1-A5802AD497B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59015" y="3990945"/>
                  <a:ext cx="170640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7073CE9-6496-F14B-85D1-5BB00DEEFBA2}"/>
                  </a:ext>
                </a:extLst>
              </p14:cNvPr>
              <p14:cNvContentPartPr/>
              <p14:nvPr/>
            </p14:nvContentPartPr>
            <p14:xfrm>
              <a:off x="-2332368" y="932832"/>
              <a:ext cx="360" cy="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7073CE9-6496-F14B-85D1-5BB00DEEFB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341368" y="923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AA5B00F-5AEE-CE4C-AF03-5B3761952BB1}"/>
                  </a:ext>
                </a:extLst>
              </p14:cNvPr>
              <p14:cNvContentPartPr/>
              <p14:nvPr/>
            </p14:nvContentPartPr>
            <p14:xfrm>
              <a:off x="-2232288" y="-2702088"/>
              <a:ext cx="360" cy="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AA5B00F-5AEE-CE4C-AF03-5B3761952B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241288" y="-2711088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29" name="Table 4">
            <a:extLst>
              <a:ext uri="{FF2B5EF4-FFF2-40B4-BE49-F238E27FC236}">
                <a16:creationId xmlns:a16="http://schemas.microsoft.com/office/drawing/2014/main" id="{3D125E96-2035-A140-B86C-E75ECDD56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995808"/>
              </p:ext>
            </p:extLst>
          </p:nvPr>
        </p:nvGraphicFramePr>
        <p:xfrm>
          <a:off x="6852898" y="3409428"/>
          <a:ext cx="1820593" cy="1765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895">
                  <a:extLst>
                    <a:ext uri="{9D8B030D-6E8A-4147-A177-3AD203B41FA5}">
                      <a16:colId xmlns:a16="http://schemas.microsoft.com/office/drawing/2014/main" val="2486258227"/>
                    </a:ext>
                  </a:extLst>
                </a:gridCol>
                <a:gridCol w="830698">
                  <a:extLst>
                    <a:ext uri="{9D8B030D-6E8A-4147-A177-3AD203B41FA5}">
                      <a16:colId xmlns:a16="http://schemas.microsoft.com/office/drawing/2014/main" val="683579011"/>
                    </a:ext>
                  </a:extLst>
                </a:gridCol>
              </a:tblGrid>
              <a:tr h="39437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Timestamp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Location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385007"/>
                  </a:ext>
                </a:extLst>
              </a:tr>
              <a:tr h="39437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09/28/2021 10:30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XX YY ZZ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610314"/>
                  </a:ext>
                </a:extLst>
              </a:tr>
              <a:tr h="39437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09/28/2021 10:20 AM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XX YY ZZ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090099"/>
                  </a:ext>
                </a:extLst>
              </a:tr>
              <a:tr h="39437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09/28/2021 10:10 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XX YY ZZ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23661"/>
                  </a:ext>
                </a:extLst>
              </a:tr>
            </a:tbl>
          </a:graphicData>
        </a:graphic>
      </p:graphicFrame>
      <p:grpSp>
        <p:nvGrpSpPr>
          <p:cNvPr id="93" name="Group 92">
            <a:extLst>
              <a:ext uri="{FF2B5EF4-FFF2-40B4-BE49-F238E27FC236}">
                <a16:creationId xmlns:a16="http://schemas.microsoft.com/office/drawing/2014/main" id="{6974337D-30DB-774F-AE53-85607963E8F4}"/>
              </a:ext>
            </a:extLst>
          </p:cNvPr>
          <p:cNvGrpSpPr/>
          <p:nvPr/>
        </p:nvGrpSpPr>
        <p:grpSpPr>
          <a:xfrm>
            <a:off x="9058464" y="1833095"/>
            <a:ext cx="1957920" cy="214977"/>
            <a:chOff x="6842369" y="2800597"/>
            <a:chExt cx="1957920" cy="214977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39BFA5D5-F6DD-3140-85B3-5D40C3284A6D}"/>
                </a:ext>
              </a:extLst>
            </p:cNvPr>
            <p:cNvSpPr/>
            <p:nvPr/>
          </p:nvSpPr>
          <p:spPr>
            <a:xfrm>
              <a:off x="6842369" y="2801566"/>
              <a:ext cx="1957920" cy="21400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19F69C7D-08A6-8E41-9EB9-3503ED0B4142}"/>
                </a:ext>
              </a:extLst>
            </p:cNvPr>
            <p:cNvSpPr/>
            <p:nvPr/>
          </p:nvSpPr>
          <p:spPr>
            <a:xfrm>
              <a:off x="7856457" y="2800597"/>
              <a:ext cx="943832" cy="214008"/>
            </a:xfrm>
            <a:prstGeom prst="round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accent1"/>
                  </a:solidFill>
                </a:rPr>
                <a:t>Data Archive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B7E2C188-EAB3-7E40-AEB3-2545A7E519FE}"/>
                </a:ext>
              </a:extLst>
            </p:cNvPr>
            <p:cNvSpPr/>
            <p:nvPr/>
          </p:nvSpPr>
          <p:spPr>
            <a:xfrm>
              <a:off x="6851017" y="2800597"/>
              <a:ext cx="1005440" cy="21400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Live Camera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1632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38BF-0A59-4C5F-8AFF-FFBBF2D5B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Alert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A20F2-4F5D-456E-8C60-055DFB1A3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Excessive force</a:t>
            </a:r>
          </a:p>
          <a:p>
            <a:pPr lvl="1"/>
            <a:r>
              <a:rPr lang="en-US"/>
              <a:t>Instantaneous accelerometer reading measures above a threshold</a:t>
            </a:r>
          </a:p>
          <a:p>
            <a:pPr lvl="1"/>
            <a:endParaRPr lang="en-US"/>
          </a:p>
          <a:p>
            <a:r>
              <a:rPr lang="en-US"/>
              <a:t>Excessive vibration</a:t>
            </a:r>
          </a:p>
          <a:p>
            <a:pPr lvl="1"/>
            <a:r>
              <a:rPr lang="en-US"/>
              <a:t>Vibrational magnitude at certain frequencies above a threshold for a certain period of time</a:t>
            </a:r>
          </a:p>
          <a:p>
            <a:pPr lvl="1"/>
            <a:endParaRPr lang="en-US"/>
          </a:p>
          <a:p>
            <a:r>
              <a:rPr lang="en-US"/>
              <a:t>Specific vibrational or combinational pattern detected</a:t>
            </a:r>
          </a:p>
          <a:p>
            <a:pPr lvl="1"/>
            <a:r>
              <a:rPr lang="en-US"/>
              <a:t>Ex. Resonant frequencies</a:t>
            </a:r>
          </a:p>
          <a:p>
            <a:pPr lvl="1"/>
            <a:endParaRPr lang="en-US"/>
          </a:p>
          <a:p>
            <a:r>
              <a:rPr lang="en-US"/>
              <a:t>Sound levels</a:t>
            </a:r>
          </a:p>
          <a:p>
            <a:pPr lvl="1"/>
            <a:r>
              <a:rPr lang="en-US"/>
              <a:t>Excessive sound energy over a certain length of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026C3-8A50-4EB1-A2C1-327933037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November 17, 2021</a:t>
            </a:fld>
            <a:endParaRPr lang="en-US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E14C37A-915E-4929-9AB4-7C43BEB1AB43}"/>
              </a:ext>
            </a:extLst>
          </p:cNvPr>
          <p:cNvPicPr/>
          <p:nvPr/>
        </p:nvPicPr>
        <p:blipFill rotWithShape="1">
          <a:blip r:embed="rId2"/>
          <a:srcRect l="2268" t="64747" r="67010" b="4258"/>
          <a:stretch/>
        </p:blipFill>
        <p:spPr>
          <a:xfrm>
            <a:off x="7935884" y="3829396"/>
            <a:ext cx="3812771" cy="215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1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75765B1E-43EB-4553-8566-6A18FADA0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452426"/>
              </p:ext>
            </p:extLst>
          </p:nvPr>
        </p:nvGraphicFramePr>
        <p:xfrm>
          <a:off x="2121757" y="1281076"/>
          <a:ext cx="7583226" cy="5075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742">
                  <a:extLst>
                    <a:ext uri="{9D8B030D-6E8A-4147-A177-3AD203B41FA5}">
                      <a16:colId xmlns:a16="http://schemas.microsoft.com/office/drawing/2014/main" val="682570623"/>
                    </a:ext>
                  </a:extLst>
                </a:gridCol>
                <a:gridCol w="2527742">
                  <a:extLst>
                    <a:ext uri="{9D8B030D-6E8A-4147-A177-3AD203B41FA5}">
                      <a16:colId xmlns:a16="http://schemas.microsoft.com/office/drawing/2014/main" val="1360410245"/>
                    </a:ext>
                  </a:extLst>
                </a:gridCol>
                <a:gridCol w="2527742">
                  <a:extLst>
                    <a:ext uri="{9D8B030D-6E8A-4147-A177-3AD203B41FA5}">
                      <a16:colId xmlns:a16="http://schemas.microsoft.com/office/drawing/2014/main" val="23454460"/>
                    </a:ext>
                  </a:extLst>
                </a:gridCol>
              </a:tblGrid>
              <a:tr h="1691758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Forward-Left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Forward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Forward-Right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921253"/>
                  </a:ext>
                </a:extLst>
              </a:tr>
              <a:tr h="1691758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Stop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Right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996256"/>
                  </a:ext>
                </a:extLst>
              </a:tr>
              <a:tr h="1691758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Backward-Left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Backward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Backward-Right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24976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2415884-5675-4781-90B3-A2DEB1BAC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Concept: </a:t>
            </a:r>
            <a:r>
              <a:rPr lang="en-US" err="1"/>
              <a:t>Dia</a:t>
            </a:r>
            <a:r>
              <a:rPr lang="en-US"/>
              <a:t>-Bot Movement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763C6-753C-4709-9AC9-9B463B391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November 17, 2021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CAAA38-B852-4CCA-99DA-3CF9478EE52E}"/>
              </a:ext>
            </a:extLst>
          </p:cNvPr>
          <p:cNvGrpSpPr/>
          <p:nvPr/>
        </p:nvGrpSpPr>
        <p:grpSpPr>
          <a:xfrm>
            <a:off x="5425316" y="1749741"/>
            <a:ext cx="976107" cy="1043426"/>
            <a:chOff x="3023691" y="2905884"/>
            <a:chExt cx="976107" cy="104342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E88331D-8BD9-49D9-A0EF-D11F4524C2FD}"/>
                </a:ext>
              </a:extLst>
            </p:cNvPr>
            <p:cNvSpPr/>
            <p:nvPr/>
          </p:nvSpPr>
          <p:spPr>
            <a:xfrm rot="5400000">
              <a:off x="3450034" y="2922712"/>
              <a:ext cx="123418" cy="8863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D0AACB-CC6A-4AC6-9AD5-90750CAE2816}"/>
                </a:ext>
              </a:extLst>
            </p:cNvPr>
            <p:cNvSpPr/>
            <p:nvPr/>
          </p:nvSpPr>
          <p:spPr>
            <a:xfrm>
              <a:off x="3242473" y="2905885"/>
              <a:ext cx="538543" cy="10434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33FEC0D-BA7A-45B4-B654-6464358F341D}"/>
                </a:ext>
              </a:extLst>
            </p:cNvPr>
            <p:cNvSpPr/>
            <p:nvPr/>
          </p:nvSpPr>
          <p:spPr>
            <a:xfrm>
              <a:off x="3023691" y="2905884"/>
              <a:ext cx="145855" cy="1043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F767567-A91C-4E40-AC5E-2B1A40BA1486}"/>
                </a:ext>
              </a:extLst>
            </p:cNvPr>
            <p:cNvSpPr/>
            <p:nvPr/>
          </p:nvSpPr>
          <p:spPr>
            <a:xfrm>
              <a:off x="3853943" y="2905884"/>
              <a:ext cx="145855" cy="1043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4113FF-EFBE-4994-8064-93E9A23547CF}"/>
              </a:ext>
            </a:extLst>
          </p:cNvPr>
          <p:cNvGrpSpPr/>
          <p:nvPr/>
        </p:nvGrpSpPr>
        <p:grpSpPr>
          <a:xfrm>
            <a:off x="2880175" y="1795582"/>
            <a:ext cx="976107" cy="1043426"/>
            <a:chOff x="3023691" y="2905884"/>
            <a:chExt cx="976107" cy="1043426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6E617E9-C75D-48E9-A951-8ACDED7F5777}"/>
                </a:ext>
              </a:extLst>
            </p:cNvPr>
            <p:cNvSpPr/>
            <p:nvPr/>
          </p:nvSpPr>
          <p:spPr>
            <a:xfrm rot="5400000">
              <a:off x="3450034" y="2922712"/>
              <a:ext cx="123418" cy="8863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1B5960-8BCC-4547-9807-BCD7AEC3C74E}"/>
                </a:ext>
              </a:extLst>
            </p:cNvPr>
            <p:cNvSpPr/>
            <p:nvPr/>
          </p:nvSpPr>
          <p:spPr>
            <a:xfrm>
              <a:off x="3242473" y="2905885"/>
              <a:ext cx="538543" cy="10434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AE985E7-D692-425B-AE63-AE2A22F6989C}"/>
                </a:ext>
              </a:extLst>
            </p:cNvPr>
            <p:cNvSpPr/>
            <p:nvPr/>
          </p:nvSpPr>
          <p:spPr>
            <a:xfrm>
              <a:off x="3023691" y="2905884"/>
              <a:ext cx="145855" cy="1043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56EE54-C4CB-4E74-9ABB-69DACBD8D7B5}"/>
                </a:ext>
              </a:extLst>
            </p:cNvPr>
            <p:cNvSpPr/>
            <p:nvPr/>
          </p:nvSpPr>
          <p:spPr>
            <a:xfrm>
              <a:off x="3853943" y="2905884"/>
              <a:ext cx="145855" cy="1043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460622-CBC2-4770-BBD7-9BEABA8E72F8}"/>
              </a:ext>
            </a:extLst>
          </p:cNvPr>
          <p:cNvGrpSpPr/>
          <p:nvPr/>
        </p:nvGrpSpPr>
        <p:grpSpPr>
          <a:xfrm>
            <a:off x="7993520" y="1749741"/>
            <a:ext cx="976107" cy="1043426"/>
            <a:chOff x="3023691" y="2905884"/>
            <a:chExt cx="976107" cy="1043426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97C76B0-805B-4A45-893C-A1FBC9EDEB8A}"/>
                </a:ext>
              </a:extLst>
            </p:cNvPr>
            <p:cNvSpPr/>
            <p:nvPr/>
          </p:nvSpPr>
          <p:spPr>
            <a:xfrm rot="5400000">
              <a:off x="3450034" y="2922712"/>
              <a:ext cx="123418" cy="8863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EE4CE6B-070A-4B31-8760-714E242CE595}"/>
                </a:ext>
              </a:extLst>
            </p:cNvPr>
            <p:cNvSpPr/>
            <p:nvPr/>
          </p:nvSpPr>
          <p:spPr>
            <a:xfrm>
              <a:off x="3242473" y="2905885"/>
              <a:ext cx="538543" cy="10434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89B10AE-9B66-44C1-8F59-233265E7E6A0}"/>
                </a:ext>
              </a:extLst>
            </p:cNvPr>
            <p:cNvSpPr/>
            <p:nvPr/>
          </p:nvSpPr>
          <p:spPr>
            <a:xfrm>
              <a:off x="3023691" y="2905884"/>
              <a:ext cx="145855" cy="1043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D08C5D1-637F-4C03-B1AA-EBE64FFDF911}"/>
                </a:ext>
              </a:extLst>
            </p:cNvPr>
            <p:cNvSpPr/>
            <p:nvPr/>
          </p:nvSpPr>
          <p:spPr>
            <a:xfrm>
              <a:off x="3853943" y="2905884"/>
              <a:ext cx="145855" cy="1043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402113-F718-4490-A9C3-AE998453B1E8}"/>
              </a:ext>
            </a:extLst>
          </p:cNvPr>
          <p:cNvGrpSpPr/>
          <p:nvPr/>
        </p:nvGrpSpPr>
        <p:grpSpPr>
          <a:xfrm>
            <a:off x="5380437" y="3460790"/>
            <a:ext cx="976107" cy="1043426"/>
            <a:chOff x="3023691" y="2905884"/>
            <a:chExt cx="976107" cy="1043426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B8EF249-200E-49CB-8CB6-5007DB501016}"/>
                </a:ext>
              </a:extLst>
            </p:cNvPr>
            <p:cNvSpPr/>
            <p:nvPr/>
          </p:nvSpPr>
          <p:spPr>
            <a:xfrm rot="5400000">
              <a:off x="3450034" y="2922712"/>
              <a:ext cx="123418" cy="8863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A6BEEEF-E392-40E7-9EFF-2D4BB5EEE19A}"/>
                </a:ext>
              </a:extLst>
            </p:cNvPr>
            <p:cNvSpPr/>
            <p:nvPr/>
          </p:nvSpPr>
          <p:spPr>
            <a:xfrm>
              <a:off x="3242473" y="2905885"/>
              <a:ext cx="538543" cy="10434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A8EF1D6-44B6-424E-8CD3-FE06450BCA1C}"/>
                </a:ext>
              </a:extLst>
            </p:cNvPr>
            <p:cNvSpPr/>
            <p:nvPr/>
          </p:nvSpPr>
          <p:spPr>
            <a:xfrm>
              <a:off x="3023691" y="2905884"/>
              <a:ext cx="145855" cy="1043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AA9CF82-8378-4D72-9879-412CCFA86DDF}"/>
                </a:ext>
              </a:extLst>
            </p:cNvPr>
            <p:cNvSpPr/>
            <p:nvPr/>
          </p:nvSpPr>
          <p:spPr>
            <a:xfrm>
              <a:off x="3853943" y="2905884"/>
              <a:ext cx="145855" cy="1043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425136B-4E01-4B34-AF72-58244A0439C8}"/>
              </a:ext>
            </a:extLst>
          </p:cNvPr>
          <p:cNvGrpSpPr/>
          <p:nvPr/>
        </p:nvGrpSpPr>
        <p:grpSpPr>
          <a:xfrm>
            <a:off x="5380437" y="5169425"/>
            <a:ext cx="976107" cy="1043426"/>
            <a:chOff x="3023691" y="2905884"/>
            <a:chExt cx="976107" cy="104342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A668F5A-B1DF-4E14-8608-4B787D523CF5}"/>
                </a:ext>
              </a:extLst>
            </p:cNvPr>
            <p:cNvSpPr/>
            <p:nvPr/>
          </p:nvSpPr>
          <p:spPr>
            <a:xfrm rot="5400000">
              <a:off x="3450034" y="2922712"/>
              <a:ext cx="123418" cy="8863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71DB405-C603-4325-A414-CB934A5F8917}"/>
                </a:ext>
              </a:extLst>
            </p:cNvPr>
            <p:cNvSpPr/>
            <p:nvPr/>
          </p:nvSpPr>
          <p:spPr>
            <a:xfrm>
              <a:off x="3242473" y="2905885"/>
              <a:ext cx="538543" cy="10434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B1091E4-924F-48B3-94FF-11D331E19A97}"/>
                </a:ext>
              </a:extLst>
            </p:cNvPr>
            <p:cNvSpPr/>
            <p:nvPr/>
          </p:nvSpPr>
          <p:spPr>
            <a:xfrm>
              <a:off x="3023691" y="2905884"/>
              <a:ext cx="145855" cy="1043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BB1E439-CD74-437F-8864-580435731E35}"/>
                </a:ext>
              </a:extLst>
            </p:cNvPr>
            <p:cNvSpPr/>
            <p:nvPr/>
          </p:nvSpPr>
          <p:spPr>
            <a:xfrm>
              <a:off x="3853943" y="2905884"/>
              <a:ext cx="145855" cy="1043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C738AD-9A44-455D-937C-8D8CF1B881AD}"/>
              </a:ext>
            </a:extLst>
          </p:cNvPr>
          <p:cNvGrpSpPr/>
          <p:nvPr/>
        </p:nvGrpSpPr>
        <p:grpSpPr>
          <a:xfrm>
            <a:off x="2857110" y="3460788"/>
            <a:ext cx="976107" cy="1043426"/>
            <a:chOff x="3023691" y="2905884"/>
            <a:chExt cx="976107" cy="1043426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E2007AA-3CB3-4C13-A21A-2DF7B38FF2B3}"/>
                </a:ext>
              </a:extLst>
            </p:cNvPr>
            <p:cNvSpPr/>
            <p:nvPr/>
          </p:nvSpPr>
          <p:spPr>
            <a:xfrm rot="5400000">
              <a:off x="3450034" y="2922712"/>
              <a:ext cx="123418" cy="8863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1FB0986-6340-456E-B9AC-7F7213947E14}"/>
                </a:ext>
              </a:extLst>
            </p:cNvPr>
            <p:cNvSpPr/>
            <p:nvPr/>
          </p:nvSpPr>
          <p:spPr>
            <a:xfrm>
              <a:off x="3242473" y="2905885"/>
              <a:ext cx="538543" cy="10434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3386086F-104B-4FEA-A34D-E6C0BE255098}"/>
                </a:ext>
              </a:extLst>
            </p:cNvPr>
            <p:cNvSpPr/>
            <p:nvPr/>
          </p:nvSpPr>
          <p:spPr>
            <a:xfrm>
              <a:off x="3023691" y="2905884"/>
              <a:ext cx="145855" cy="1043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BD2AFFD-9ECB-4315-8CF4-5A2A4AD461C7}"/>
                </a:ext>
              </a:extLst>
            </p:cNvPr>
            <p:cNvSpPr/>
            <p:nvPr/>
          </p:nvSpPr>
          <p:spPr>
            <a:xfrm>
              <a:off x="3853943" y="2905884"/>
              <a:ext cx="145855" cy="1043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450ED7-A5EB-4ABC-9C14-51A3615D2963}"/>
              </a:ext>
            </a:extLst>
          </p:cNvPr>
          <p:cNvGrpSpPr/>
          <p:nvPr/>
        </p:nvGrpSpPr>
        <p:grpSpPr>
          <a:xfrm>
            <a:off x="7993518" y="3460789"/>
            <a:ext cx="976107" cy="1043426"/>
            <a:chOff x="3023691" y="2905884"/>
            <a:chExt cx="976107" cy="1043426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4140DD2C-6914-4D99-AA21-6B85D7BBB920}"/>
                </a:ext>
              </a:extLst>
            </p:cNvPr>
            <p:cNvSpPr/>
            <p:nvPr/>
          </p:nvSpPr>
          <p:spPr>
            <a:xfrm rot="5400000">
              <a:off x="3450034" y="2922712"/>
              <a:ext cx="123418" cy="8863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7F769C-B09F-4105-B5CC-C7398F3AFA35}"/>
                </a:ext>
              </a:extLst>
            </p:cNvPr>
            <p:cNvSpPr/>
            <p:nvPr/>
          </p:nvSpPr>
          <p:spPr>
            <a:xfrm>
              <a:off x="3242473" y="2905885"/>
              <a:ext cx="538543" cy="10434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E9FBB9B-A5E8-4628-B72D-7FB7C04BDF17}"/>
                </a:ext>
              </a:extLst>
            </p:cNvPr>
            <p:cNvSpPr/>
            <p:nvPr/>
          </p:nvSpPr>
          <p:spPr>
            <a:xfrm>
              <a:off x="3023691" y="2905884"/>
              <a:ext cx="145855" cy="1043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CD232939-B7E6-4271-9C7E-E41E755CB4A9}"/>
                </a:ext>
              </a:extLst>
            </p:cNvPr>
            <p:cNvSpPr/>
            <p:nvPr/>
          </p:nvSpPr>
          <p:spPr>
            <a:xfrm>
              <a:off x="3853943" y="2905884"/>
              <a:ext cx="145855" cy="1043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51CE9A2-B9EC-4807-AEF2-894C9D63614E}"/>
              </a:ext>
            </a:extLst>
          </p:cNvPr>
          <p:cNvGrpSpPr/>
          <p:nvPr/>
        </p:nvGrpSpPr>
        <p:grpSpPr>
          <a:xfrm>
            <a:off x="2857110" y="5171839"/>
            <a:ext cx="976107" cy="1043426"/>
            <a:chOff x="3023691" y="2905884"/>
            <a:chExt cx="976107" cy="1043426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DA6E4B1-E60F-448E-9048-DE4FB13047F1}"/>
                </a:ext>
              </a:extLst>
            </p:cNvPr>
            <p:cNvSpPr/>
            <p:nvPr/>
          </p:nvSpPr>
          <p:spPr>
            <a:xfrm rot="5400000">
              <a:off x="3450034" y="2922712"/>
              <a:ext cx="123418" cy="8863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6437FCC-21D4-4133-BCA7-6E85E7ECD8F2}"/>
                </a:ext>
              </a:extLst>
            </p:cNvPr>
            <p:cNvSpPr/>
            <p:nvPr/>
          </p:nvSpPr>
          <p:spPr>
            <a:xfrm>
              <a:off x="3242473" y="2905885"/>
              <a:ext cx="538543" cy="10434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6B8D3403-CC32-4945-A86A-EEC7E5917220}"/>
                </a:ext>
              </a:extLst>
            </p:cNvPr>
            <p:cNvSpPr/>
            <p:nvPr/>
          </p:nvSpPr>
          <p:spPr>
            <a:xfrm>
              <a:off x="3023691" y="2905884"/>
              <a:ext cx="145855" cy="1043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6F2630D-7B39-4E51-A6D6-26253D17F839}"/>
                </a:ext>
              </a:extLst>
            </p:cNvPr>
            <p:cNvSpPr/>
            <p:nvPr/>
          </p:nvSpPr>
          <p:spPr>
            <a:xfrm>
              <a:off x="3853943" y="2905884"/>
              <a:ext cx="145855" cy="1043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A97AD8E-7A02-421A-8EE9-2A04565E9425}"/>
              </a:ext>
            </a:extLst>
          </p:cNvPr>
          <p:cNvGrpSpPr/>
          <p:nvPr/>
        </p:nvGrpSpPr>
        <p:grpSpPr>
          <a:xfrm>
            <a:off x="7993516" y="5169425"/>
            <a:ext cx="976107" cy="1043426"/>
            <a:chOff x="3023691" y="2905884"/>
            <a:chExt cx="976107" cy="1043426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BB490C21-7291-4BBD-9935-A9092885E6E7}"/>
                </a:ext>
              </a:extLst>
            </p:cNvPr>
            <p:cNvSpPr/>
            <p:nvPr/>
          </p:nvSpPr>
          <p:spPr>
            <a:xfrm rot="5400000">
              <a:off x="3450034" y="2922712"/>
              <a:ext cx="123418" cy="8863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884D812-FFB6-486A-AD94-0A164E3A6A22}"/>
                </a:ext>
              </a:extLst>
            </p:cNvPr>
            <p:cNvSpPr/>
            <p:nvPr/>
          </p:nvSpPr>
          <p:spPr>
            <a:xfrm>
              <a:off x="3242473" y="2905885"/>
              <a:ext cx="538543" cy="10434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16911E8-39DE-4B26-9868-8707DF7E8A55}"/>
                </a:ext>
              </a:extLst>
            </p:cNvPr>
            <p:cNvSpPr/>
            <p:nvPr/>
          </p:nvSpPr>
          <p:spPr>
            <a:xfrm>
              <a:off x="3023691" y="2905884"/>
              <a:ext cx="145855" cy="1043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99992C4-83AB-4A46-990B-FF83B2557419}"/>
                </a:ext>
              </a:extLst>
            </p:cNvPr>
            <p:cNvSpPr/>
            <p:nvPr/>
          </p:nvSpPr>
          <p:spPr>
            <a:xfrm>
              <a:off x="3853943" y="2905884"/>
              <a:ext cx="145855" cy="1043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43F335E-B381-4DB8-9101-A94302EEA68F}"/>
              </a:ext>
            </a:extLst>
          </p:cNvPr>
          <p:cNvCxnSpPr>
            <a:cxnSpLocks/>
          </p:cNvCxnSpPr>
          <p:nvPr/>
        </p:nvCxnSpPr>
        <p:spPr>
          <a:xfrm flipV="1">
            <a:off x="5297536" y="1941849"/>
            <a:ext cx="0" cy="6649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544A522-14F8-491E-A70F-085112E96687}"/>
              </a:ext>
            </a:extLst>
          </p:cNvPr>
          <p:cNvCxnSpPr>
            <a:cxnSpLocks/>
          </p:cNvCxnSpPr>
          <p:nvPr/>
        </p:nvCxnSpPr>
        <p:spPr>
          <a:xfrm flipV="1">
            <a:off x="6504582" y="1976414"/>
            <a:ext cx="0" cy="6649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F5E7A8F-3D95-4042-A4B3-CA1542FA2813}"/>
              </a:ext>
            </a:extLst>
          </p:cNvPr>
          <p:cNvCxnSpPr>
            <a:cxnSpLocks/>
          </p:cNvCxnSpPr>
          <p:nvPr/>
        </p:nvCxnSpPr>
        <p:spPr>
          <a:xfrm flipV="1">
            <a:off x="7902361" y="1941849"/>
            <a:ext cx="0" cy="6649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F32FB2-F707-4AE6-B57F-A7112180E0BB}"/>
              </a:ext>
            </a:extLst>
          </p:cNvPr>
          <p:cNvCxnSpPr>
            <a:cxnSpLocks/>
          </p:cNvCxnSpPr>
          <p:nvPr/>
        </p:nvCxnSpPr>
        <p:spPr>
          <a:xfrm flipV="1">
            <a:off x="9043957" y="2103363"/>
            <a:ext cx="0" cy="303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D3CC2F9-B9D8-49BB-BEF8-EBF4D2CD5810}"/>
              </a:ext>
            </a:extLst>
          </p:cNvPr>
          <p:cNvCxnSpPr>
            <a:cxnSpLocks/>
          </p:cNvCxnSpPr>
          <p:nvPr/>
        </p:nvCxnSpPr>
        <p:spPr>
          <a:xfrm flipV="1">
            <a:off x="3939960" y="1941849"/>
            <a:ext cx="0" cy="6649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CC3120A-82DB-4B4D-94A0-BDAD78EB384D}"/>
              </a:ext>
            </a:extLst>
          </p:cNvPr>
          <p:cNvCxnSpPr>
            <a:cxnSpLocks/>
          </p:cNvCxnSpPr>
          <p:nvPr/>
        </p:nvCxnSpPr>
        <p:spPr>
          <a:xfrm flipV="1">
            <a:off x="2790883" y="2103363"/>
            <a:ext cx="0" cy="303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00EB4F0-D555-422A-9AAC-D52EB125AA72}"/>
              </a:ext>
            </a:extLst>
          </p:cNvPr>
          <p:cNvCxnSpPr>
            <a:cxnSpLocks/>
          </p:cNvCxnSpPr>
          <p:nvPr/>
        </p:nvCxnSpPr>
        <p:spPr>
          <a:xfrm flipV="1">
            <a:off x="3923132" y="3610774"/>
            <a:ext cx="0" cy="6649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F7E38D0-B768-40F2-AB90-EA8497110FBE}"/>
              </a:ext>
            </a:extLst>
          </p:cNvPr>
          <p:cNvCxnSpPr>
            <a:cxnSpLocks/>
          </p:cNvCxnSpPr>
          <p:nvPr/>
        </p:nvCxnSpPr>
        <p:spPr>
          <a:xfrm>
            <a:off x="7910775" y="5416696"/>
            <a:ext cx="0" cy="667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F6CD0D7-9298-46B2-BA5D-1284DE5785F0}"/>
              </a:ext>
            </a:extLst>
          </p:cNvPr>
          <p:cNvCxnSpPr>
            <a:cxnSpLocks/>
          </p:cNvCxnSpPr>
          <p:nvPr/>
        </p:nvCxnSpPr>
        <p:spPr>
          <a:xfrm>
            <a:off x="9043955" y="5565762"/>
            <a:ext cx="0" cy="301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F1FA099-8665-4AD7-9D66-788BDC763651}"/>
              </a:ext>
            </a:extLst>
          </p:cNvPr>
          <p:cNvCxnSpPr>
            <a:cxnSpLocks/>
          </p:cNvCxnSpPr>
          <p:nvPr/>
        </p:nvCxnSpPr>
        <p:spPr>
          <a:xfrm>
            <a:off x="2764704" y="3648744"/>
            <a:ext cx="0" cy="667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1F1C1F3-89D7-47C2-A629-61E1161D6962}"/>
              </a:ext>
            </a:extLst>
          </p:cNvPr>
          <p:cNvCxnSpPr>
            <a:cxnSpLocks/>
          </p:cNvCxnSpPr>
          <p:nvPr/>
        </p:nvCxnSpPr>
        <p:spPr>
          <a:xfrm flipV="1">
            <a:off x="7902361" y="3624847"/>
            <a:ext cx="0" cy="6649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9B3A502-377B-4C5F-83EA-601A1B51A03E}"/>
              </a:ext>
            </a:extLst>
          </p:cNvPr>
          <p:cNvCxnSpPr>
            <a:cxnSpLocks/>
          </p:cNvCxnSpPr>
          <p:nvPr/>
        </p:nvCxnSpPr>
        <p:spPr>
          <a:xfrm>
            <a:off x="9057046" y="3647285"/>
            <a:ext cx="0" cy="667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433DECD-2853-4CCF-86B2-578430536197}"/>
              </a:ext>
            </a:extLst>
          </p:cNvPr>
          <p:cNvCxnSpPr>
            <a:cxnSpLocks/>
          </p:cNvCxnSpPr>
          <p:nvPr/>
        </p:nvCxnSpPr>
        <p:spPr>
          <a:xfrm>
            <a:off x="6435160" y="5453481"/>
            <a:ext cx="0" cy="667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8DA4DD0-E9D5-4FE6-9B56-DEDE8B829119}"/>
              </a:ext>
            </a:extLst>
          </p:cNvPr>
          <p:cNvCxnSpPr>
            <a:cxnSpLocks/>
          </p:cNvCxnSpPr>
          <p:nvPr/>
        </p:nvCxnSpPr>
        <p:spPr>
          <a:xfrm>
            <a:off x="5293796" y="5434459"/>
            <a:ext cx="0" cy="667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59EAF8E-C48F-4C97-BCBE-AA62566FEB2B}"/>
              </a:ext>
            </a:extLst>
          </p:cNvPr>
          <p:cNvCxnSpPr>
            <a:cxnSpLocks/>
          </p:cNvCxnSpPr>
          <p:nvPr/>
        </p:nvCxnSpPr>
        <p:spPr>
          <a:xfrm>
            <a:off x="5065196" y="3981041"/>
            <a:ext cx="228600" cy="0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507E86D-6DD3-4F13-AD67-1E2BCE786514}"/>
              </a:ext>
            </a:extLst>
          </p:cNvPr>
          <p:cNvCxnSpPr>
            <a:cxnSpLocks/>
          </p:cNvCxnSpPr>
          <p:nvPr/>
        </p:nvCxnSpPr>
        <p:spPr>
          <a:xfrm>
            <a:off x="6435160" y="3957303"/>
            <a:ext cx="228600" cy="0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7F88848-5206-465B-B7D7-C190D02ADE65}"/>
              </a:ext>
            </a:extLst>
          </p:cNvPr>
          <p:cNvCxnSpPr>
            <a:cxnSpLocks/>
          </p:cNvCxnSpPr>
          <p:nvPr/>
        </p:nvCxnSpPr>
        <p:spPr>
          <a:xfrm>
            <a:off x="3939962" y="5357381"/>
            <a:ext cx="0" cy="667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2DA1B75-2555-47E0-B984-C346F78A6323}"/>
              </a:ext>
            </a:extLst>
          </p:cNvPr>
          <p:cNvCxnSpPr>
            <a:cxnSpLocks/>
          </p:cNvCxnSpPr>
          <p:nvPr/>
        </p:nvCxnSpPr>
        <p:spPr>
          <a:xfrm>
            <a:off x="2764704" y="5567719"/>
            <a:ext cx="0" cy="301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31498B5-8315-4828-9F20-1F836340F540}"/>
              </a:ext>
            </a:extLst>
          </p:cNvPr>
          <p:cNvCxnSpPr>
            <a:cxnSpLocks/>
          </p:cNvCxnSpPr>
          <p:nvPr/>
        </p:nvCxnSpPr>
        <p:spPr>
          <a:xfrm flipV="1">
            <a:off x="5895602" y="2065713"/>
            <a:ext cx="0" cy="411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E763873-EB73-4543-B67E-67B14F78E363}"/>
              </a:ext>
            </a:extLst>
          </p:cNvPr>
          <p:cNvCxnSpPr>
            <a:cxnSpLocks/>
          </p:cNvCxnSpPr>
          <p:nvPr/>
        </p:nvCxnSpPr>
        <p:spPr>
          <a:xfrm flipV="1">
            <a:off x="8315462" y="2088981"/>
            <a:ext cx="365760" cy="3657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A1939E3-81B1-4FD0-8C19-870C2178BF07}"/>
              </a:ext>
            </a:extLst>
          </p:cNvPr>
          <p:cNvCxnSpPr>
            <a:cxnSpLocks/>
          </p:cNvCxnSpPr>
          <p:nvPr/>
        </p:nvCxnSpPr>
        <p:spPr>
          <a:xfrm flipV="1">
            <a:off x="5868489" y="5496403"/>
            <a:ext cx="0" cy="411480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0E26C75-657C-49C1-8C32-D3DA62724982}"/>
              </a:ext>
            </a:extLst>
          </p:cNvPr>
          <p:cNvCxnSpPr>
            <a:cxnSpLocks/>
          </p:cNvCxnSpPr>
          <p:nvPr/>
        </p:nvCxnSpPr>
        <p:spPr>
          <a:xfrm flipH="1" flipV="1">
            <a:off x="3173662" y="2102477"/>
            <a:ext cx="365760" cy="3657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72145F6-4020-4DD0-8996-B7032EBC688F}"/>
              </a:ext>
            </a:extLst>
          </p:cNvPr>
          <p:cNvCxnSpPr>
            <a:cxnSpLocks/>
          </p:cNvCxnSpPr>
          <p:nvPr/>
        </p:nvCxnSpPr>
        <p:spPr>
          <a:xfrm flipH="1">
            <a:off x="3131241" y="5576924"/>
            <a:ext cx="365760" cy="3657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A6C6CBC-5585-4D80-9638-78E195DF336E}"/>
              </a:ext>
            </a:extLst>
          </p:cNvPr>
          <p:cNvCxnSpPr>
            <a:cxnSpLocks/>
          </p:cNvCxnSpPr>
          <p:nvPr/>
        </p:nvCxnSpPr>
        <p:spPr>
          <a:xfrm>
            <a:off x="8343945" y="5508257"/>
            <a:ext cx="365760" cy="3657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43534718-A547-4B97-80C6-FF3BDC56D698}"/>
              </a:ext>
            </a:extLst>
          </p:cNvPr>
          <p:cNvSpPr/>
          <p:nvPr/>
        </p:nvSpPr>
        <p:spPr>
          <a:xfrm>
            <a:off x="5744680" y="3850715"/>
            <a:ext cx="274320" cy="274320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1F83B25D-AB28-48BC-98A8-80B0260AA640}"/>
              </a:ext>
            </a:extLst>
          </p:cNvPr>
          <p:cNvSpPr/>
          <p:nvPr/>
        </p:nvSpPr>
        <p:spPr>
          <a:xfrm>
            <a:off x="3169221" y="3829384"/>
            <a:ext cx="365760" cy="365760"/>
          </a:xfrm>
          <a:prstGeom prst="arc">
            <a:avLst>
              <a:gd name="adj1" fmla="val 8997129"/>
              <a:gd name="adj2" fmla="val 5021256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c 97">
            <a:extLst>
              <a:ext uri="{FF2B5EF4-FFF2-40B4-BE49-F238E27FC236}">
                <a16:creationId xmlns:a16="http://schemas.microsoft.com/office/drawing/2014/main" id="{363E6452-258D-4D81-8C79-719A9D874F30}"/>
              </a:ext>
            </a:extLst>
          </p:cNvPr>
          <p:cNvSpPr/>
          <p:nvPr/>
        </p:nvSpPr>
        <p:spPr>
          <a:xfrm flipH="1">
            <a:off x="8315693" y="3797211"/>
            <a:ext cx="365760" cy="365760"/>
          </a:xfrm>
          <a:prstGeom prst="arc">
            <a:avLst>
              <a:gd name="adj1" fmla="val 9328195"/>
              <a:gd name="adj2" fmla="val 5021256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21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FEA-2316-4C64-9217-B3B90797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Architecture: Multiprocessing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88E2F-0915-47C4-8047-7494004D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November 17, 2021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C7106C-20CE-45A5-9CD7-27E20EECEED7}"/>
              </a:ext>
            </a:extLst>
          </p:cNvPr>
          <p:cNvGrpSpPr/>
          <p:nvPr/>
        </p:nvGrpSpPr>
        <p:grpSpPr>
          <a:xfrm>
            <a:off x="304800" y="1690688"/>
            <a:ext cx="3987800" cy="4351338"/>
            <a:chOff x="711200" y="1690688"/>
            <a:chExt cx="3987800" cy="43513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DE15E6-B673-4654-A644-62321C87BD23}"/>
                </a:ext>
              </a:extLst>
            </p:cNvPr>
            <p:cNvSpPr/>
            <p:nvPr/>
          </p:nvSpPr>
          <p:spPr>
            <a:xfrm>
              <a:off x="711200" y="1690688"/>
              <a:ext cx="3987800" cy="435133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/>
                <a:t>Main Process: GUI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A3E5B2-F784-45BD-B109-554C8ABB09A6}"/>
                </a:ext>
              </a:extLst>
            </p:cNvPr>
            <p:cNvSpPr/>
            <p:nvPr/>
          </p:nvSpPr>
          <p:spPr>
            <a:xfrm>
              <a:off x="806450" y="2222500"/>
              <a:ext cx="1169967" cy="3657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/>
                <a:t>TK </a:t>
              </a:r>
              <a:r>
                <a:rPr lang="en-US" sz="1600" b="1" u="sng" err="1"/>
                <a:t>Mainloop</a:t>
              </a:r>
              <a:endParaRPr lang="en-US" sz="1600" b="1" u="sng"/>
            </a:p>
            <a:p>
              <a:pPr algn="ctr"/>
              <a:r>
                <a:rPr lang="en-US" sz="1600"/>
                <a:t>Handles UI interactions and events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95B607-FE77-41A8-855A-43CDFC4EB57A}"/>
                </a:ext>
              </a:extLst>
            </p:cNvPr>
            <p:cNvSpPr/>
            <p:nvPr/>
          </p:nvSpPr>
          <p:spPr>
            <a:xfrm>
              <a:off x="2120116" y="2222500"/>
              <a:ext cx="1169967" cy="3657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/>
                <a:t>Visuals</a:t>
              </a:r>
            </a:p>
            <a:p>
              <a:pPr algn="ctr"/>
              <a:r>
                <a:rPr lang="en-US" sz="1600" b="1" u="sng"/>
                <a:t>Thread</a:t>
              </a:r>
            </a:p>
            <a:p>
              <a:pPr algn="ctr"/>
              <a:r>
                <a:rPr lang="en-US" sz="1600"/>
                <a:t>Loop/5s:</a:t>
              </a:r>
            </a:p>
            <a:p>
              <a:pPr algn="ctr"/>
              <a:r>
                <a:rPr lang="en-US" sz="1600"/>
                <a:t>Tells main thread to update display from </a:t>
              </a:r>
              <a:r>
                <a:rPr lang="en-US" sz="1600" i="1"/>
                <a:t>visuals queue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70B19D-8676-47A1-85AF-767B52278D99}"/>
                </a:ext>
              </a:extLst>
            </p:cNvPr>
            <p:cNvSpPr/>
            <p:nvPr/>
          </p:nvSpPr>
          <p:spPr>
            <a:xfrm>
              <a:off x="3416691" y="2222500"/>
              <a:ext cx="1155700" cy="3657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/>
                <a:t>Alerts</a:t>
              </a:r>
            </a:p>
            <a:p>
              <a:pPr algn="ctr"/>
              <a:r>
                <a:rPr lang="en-US" sz="1600" b="1" u="sng"/>
                <a:t>Thread</a:t>
              </a:r>
            </a:p>
            <a:p>
              <a:pPr algn="ctr"/>
              <a:r>
                <a:rPr lang="en-US" sz="1600"/>
                <a:t>Loop/2s:</a:t>
              </a:r>
            </a:p>
            <a:p>
              <a:pPr algn="ctr"/>
              <a:r>
                <a:rPr lang="en-US" sz="1600"/>
                <a:t>Tells main thread to check </a:t>
              </a:r>
              <a:r>
                <a:rPr lang="en-US" sz="1600" i="1"/>
                <a:t>processing queue</a:t>
              </a:r>
              <a:r>
                <a:rPr lang="en-US" sz="1600"/>
                <a:t> for alert trip values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F231D1-7AD0-4A31-9C46-067CF18CB212}"/>
              </a:ext>
            </a:extLst>
          </p:cNvPr>
          <p:cNvGrpSpPr/>
          <p:nvPr/>
        </p:nvGrpSpPr>
        <p:grpSpPr>
          <a:xfrm>
            <a:off x="4565648" y="2222500"/>
            <a:ext cx="1651000" cy="3819526"/>
            <a:chOff x="5270500" y="1690688"/>
            <a:chExt cx="1651000" cy="43513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774348-DFF4-4C80-A8A0-06171E2EC020}"/>
                </a:ext>
              </a:extLst>
            </p:cNvPr>
            <p:cNvSpPr/>
            <p:nvPr/>
          </p:nvSpPr>
          <p:spPr>
            <a:xfrm>
              <a:off x="5270500" y="1690688"/>
              <a:ext cx="1651000" cy="435133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/>
                <a:t>GPIO Data Collection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7BFEC44-8DA3-4EEC-B37C-81572A7BF3DD}"/>
                </a:ext>
              </a:extLst>
            </p:cNvPr>
            <p:cNvSpPr/>
            <p:nvPr/>
          </p:nvSpPr>
          <p:spPr>
            <a:xfrm>
              <a:off x="5518150" y="2387599"/>
              <a:ext cx="1155700" cy="35369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/>
                <a:t>Collection </a:t>
              </a:r>
              <a:r>
                <a:rPr lang="en-US" sz="1600" b="1" u="sng"/>
                <a:t>Thread</a:t>
              </a:r>
            </a:p>
            <a:p>
              <a:pPr algn="ctr"/>
              <a:r>
                <a:rPr lang="en-US" sz="1600"/>
                <a:t>Loop @ sampling rate:</a:t>
              </a:r>
            </a:p>
            <a:p>
              <a:pPr algn="ctr"/>
              <a:r>
                <a:rPr lang="en-US" sz="1600"/>
                <a:t>Reads sensors for new data, places in </a:t>
              </a:r>
              <a:r>
                <a:rPr lang="en-US" sz="1600" i="1"/>
                <a:t>data queue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E96C64-5D22-48EB-91CD-A35A9CC55122}"/>
              </a:ext>
            </a:extLst>
          </p:cNvPr>
          <p:cNvGrpSpPr/>
          <p:nvPr/>
        </p:nvGrpSpPr>
        <p:grpSpPr>
          <a:xfrm>
            <a:off x="6401582" y="2222500"/>
            <a:ext cx="5390368" cy="3819526"/>
            <a:chOff x="6401582" y="1690688"/>
            <a:chExt cx="5390368" cy="435133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2E412F-2C2B-4B37-96D8-38BEB8B5D018}"/>
                </a:ext>
              </a:extLst>
            </p:cNvPr>
            <p:cNvSpPr/>
            <p:nvPr/>
          </p:nvSpPr>
          <p:spPr>
            <a:xfrm>
              <a:off x="6401582" y="1690688"/>
              <a:ext cx="5390368" cy="435133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/>
                <a:t>Data Processing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1AA9BA4-D489-4DB5-BF13-EC626B30D46C}"/>
                </a:ext>
              </a:extLst>
            </p:cNvPr>
            <p:cNvSpPr/>
            <p:nvPr/>
          </p:nvSpPr>
          <p:spPr>
            <a:xfrm>
              <a:off x="7868043" y="2222500"/>
              <a:ext cx="1169967" cy="3657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/>
                <a:t>Data </a:t>
              </a:r>
              <a:r>
                <a:rPr lang="en-US" sz="1600" b="1" u="sng"/>
                <a:t>Collection</a:t>
              </a:r>
            </a:p>
            <a:p>
              <a:pPr algn="ctr"/>
              <a:r>
                <a:rPr lang="en-US" sz="1600"/>
                <a:t>Loop/0.5s:</a:t>
              </a:r>
            </a:p>
            <a:p>
              <a:pPr algn="ctr"/>
              <a:r>
                <a:rPr lang="en-US" sz="1600"/>
                <a:t>Reads all new data from the </a:t>
              </a:r>
              <a:r>
                <a:rPr lang="en-US" sz="1600" i="1"/>
                <a:t>data queue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93B48C2-98E8-44DA-BD4A-10D19A9F4DD1}"/>
                </a:ext>
              </a:extLst>
            </p:cNvPr>
            <p:cNvSpPr/>
            <p:nvPr/>
          </p:nvSpPr>
          <p:spPr>
            <a:xfrm>
              <a:off x="9181709" y="2222500"/>
              <a:ext cx="1169967" cy="3657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/>
                <a:t>Create Visuals</a:t>
              </a:r>
            </a:p>
            <a:p>
              <a:pPr algn="ctr"/>
              <a:r>
                <a:rPr lang="en-US" sz="1600" b="1" u="sng"/>
                <a:t>Thread</a:t>
              </a:r>
            </a:p>
            <a:p>
              <a:pPr algn="ctr"/>
              <a:r>
                <a:rPr lang="en-US" sz="1600"/>
                <a:t>Loop/3s:</a:t>
              </a:r>
            </a:p>
            <a:p>
              <a:pPr algn="ctr"/>
              <a:r>
                <a:rPr lang="en-US" sz="1600"/>
                <a:t>Creates new data plot or other visual and adds to </a:t>
              </a:r>
              <a:r>
                <a:rPr lang="en-US" sz="1600" i="1"/>
                <a:t>visuals queue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0200CD-0D0E-4000-A44D-17AD239A7E43}"/>
                </a:ext>
              </a:extLst>
            </p:cNvPr>
            <p:cNvSpPr/>
            <p:nvPr/>
          </p:nvSpPr>
          <p:spPr>
            <a:xfrm>
              <a:off x="10478284" y="2222500"/>
              <a:ext cx="1155700" cy="3657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/>
                <a:t>Processing</a:t>
              </a:r>
            </a:p>
            <a:p>
              <a:pPr algn="ctr"/>
              <a:r>
                <a:rPr lang="en-US" sz="1600" b="1" u="sng"/>
                <a:t>Thread</a:t>
              </a:r>
            </a:p>
            <a:p>
              <a:pPr algn="ctr"/>
              <a:r>
                <a:rPr lang="en-US" sz="1600"/>
                <a:t>Loop/2s:</a:t>
              </a:r>
            </a:p>
            <a:p>
              <a:pPr algn="ctr"/>
              <a:r>
                <a:rPr lang="en-US" sz="1600"/>
                <a:t>Processes incoming data to collect alert-relevant metrics, sends to </a:t>
              </a:r>
              <a:r>
                <a:rPr lang="en-US" sz="1600" i="1"/>
                <a:t>processing queue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3B2FBF-25F2-41A5-8DF1-3E37056BD3A5}"/>
                </a:ext>
              </a:extLst>
            </p:cNvPr>
            <p:cNvSpPr/>
            <p:nvPr/>
          </p:nvSpPr>
          <p:spPr>
            <a:xfrm>
              <a:off x="6554377" y="2222500"/>
              <a:ext cx="1169967" cy="3657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  <a:p>
              <a:pPr algn="ctr"/>
              <a:endParaRPr lang="en-US" sz="1600" b="1"/>
            </a:p>
            <a:p>
              <a:pPr algn="ctr"/>
              <a:r>
                <a:rPr lang="en-US" sz="1600" b="1"/>
                <a:t>Thread</a:t>
              </a:r>
              <a:r>
                <a:rPr lang="en-US" sz="1600" b="1" u="sng"/>
                <a:t> Handler</a:t>
              </a:r>
            </a:p>
            <a:p>
              <a:pPr algn="ctr"/>
              <a:r>
                <a:rPr lang="en-US" sz="1600"/>
                <a:t>(1)Starts child threads.</a:t>
              </a:r>
              <a:br>
                <a:rPr lang="en-US" sz="1600"/>
              </a:br>
              <a:r>
                <a:rPr lang="en-US" sz="1600"/>
                <a:t>(2)Loop/3s: check for shutdown message</a:t>
              </a:r>
            </a:p>
            <a:p>
              <a:pPr algn="ctr"/>
              <a:r>
                <a:rPr lang="en-US" sz="1600"/>
                <a:t>(3)Closes and joins worker threads</a:t>
              </a:r>
            </a:p>
            <a:p>
              <a:pPr algn="ctr"/>
              <a:br>
                <a:rPr lang="en-US" sz="1600"/>
              </a:br>
              <a:endParaRPr lang="en-US" sz="1600"/>
            </a:p>
          </p:txBody>
        </p:sp>
      </p:grp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5DBDDD94-5041-4EAE-B4F9-796B2CCBE573}"/>
              </a:ext>
            </a:extLst>
          </p:cNvPr>
          <p:cNvSpPr/>
          <p:nvPr/>
        </p:nvSpPr>
        <p:spPr>
          <a:xfrm rot="5400000">
            <a:off x="7803082" y="-1415880"/>
            <a:ext cx="789536" cy="7556500"/>
          </a:xfrm>
          <a:prstGeom prst="leftBracket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184C9B-7170-44F6-8B2D-6E1018AA7248}"/>
              </a:ext>
            </a:extLst>
          </p:cNvPr>
          <p:cNvSpPr txBox="1"/>
          <p:nvPr/>
        </p:nvSpPr>
        <p:spPr>
          <a:xfrm>
            <a:off x="4565648" y="1574800"/>
            <a:ext cx="7321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A4995"/>
                </a:solidFill>
              </a:rPr>
              <a:t>Repeated for each data type</a:t>
            </a:r>
          </a:p>
        </p:txBody>
      </p:sp>
    </p:spTree>
    <p:extLst>
      <p:ext uri="{BB962C8B-B14F-4D97-AF65-F5344CB8AC3E}">
        <p14:creationId xmlns:p14="http://schemas.microsoft.com/office/powerpoint/2010/main" val="1247159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8B1B4-9A96-4E89-809F-E3308D680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Industrial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604B6-B1A4-4483-878A-A80D297B4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November 17, 2021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AB4A8B-D5D0-5E46-B2F6-267F087294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21" y="2408433"/>
            <a:ext cx="3699889" cy="49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09319C-88C6-4486-907C-48A0F2F41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755" y="3429000"/>
            <a:ext cx="2790490" cy="1810295"/>
          </a:xfrm>
          <a:prstGeom prst="rect">
            <a:avLst/>
          </a:prstGeom>
        </p:spPr>
      </p:pic>
      <p:pic>
        <p:nvPicPr>
          <p:cNvPr id="3" name="Picture 4" descr="A picture containing text, metalware, hinge&#10;&#10;Description automatically generated">
            <a:extLst>
              <a:ext uri="{FF2B5EF4-FFF2-40B4-BE49-F238E27FC236}">
                <a16:creationId xmlns:a16="http://schemas.microsoft.com/office/drawing/2014/main" id="{76526C93-ED29-4AA2-A95C-EDF030261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5" y="1415183"/>
            <a:ext cx="4616450" cy="2479821"/>
          </a:xfrm>
          <a:prstGeom prst="rect">
            <a:avLst/>
          </a:prstGeom>
        </p:spPr>
      </p:pic>
      <p:pic>
        <p:nvPicPr>
          <p:cNvPr id="5" name="Picture 6" descr="A picture containing metalware, gear&#10;&#10;Description automatically generated">
            <a:extLst>
              <a:ext uri="{FF2B5EF4-FFF2-40B4-BE49-F238E27FC236}">
                <a16:creationId xmlns:a16="http://schemas.microsoft.com/office/drawing/2014/main" id="{03F0235C-7BCF-4F56-A719-99306ECF1C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76" t="8852" r="22695" b="4262"/>
          <a:stretch/>
        </p:blipFill>
        <p:spPr>
          <a:xfrm>
            <a:off x="1430337" y="3432529"/>
            <a:ext cx="3085990" cy="25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02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8B12-7736-8447-9381-CA79BD1E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Presentation </a:t>
            </a:r>
            <a:r>
              <a:rPr lang="en-US"/>
              <a:t>Content</a:t>
            </a:r>
            <a:endParaRPr lang="en-US" sz="36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F0AC7-C7D6-A54D-BC03-AE91B9D17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350952"/>
            <a:ext cx="10515600" cy="482601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/>
              <a:t>Problem Statement</a:t>
            </a:r>
          </a:p>
          <a:p>
            <a:pPr>
              <a:lnSpc>
                <a:spcPct val="100000"/>
              </a:lnSpc>
            </a:pPr>
            <a:r>
              <a:rPr lang="en-US" sz="1600"/>
              <a:t>Function Tree</a:t>
            </a:r>
          </a:p>
          <a:p>
            <a:pPr>
              <a:lnSpc>
                <a:spcPct val="100000"/>
              </a:lnSpc>
            </a:pPr>
            <a:r>
              <a:rPr lang="en-US" sz="1600"/>
              <a:t>Specifications</a:t>
            </a:r>
          </a:p>
          <a:p>
            <a:pPr>
              <a:lnSpc>
                <a:spcPct val="100000"/>
              </a:lnSpc>
            </a:pPr>
            <a:r>
              <a:rPr lang="en-US" sz="1600"/>
              <a:t>Design Methodology &amp; Concepts</a:t>
            </a:r>
          </a:p>
          <a:p>
            <a:pPr lvl="1">
              <a:lnSpc>
                <a:spcPct val="100000"/>
              </a:lnSpc>
            </a:pPr>
            <a:r>
              <a:rPr lang="en-US" sz="1600"/>
              <a:t>Mechanical</a:t>
            </a:r>
          </a:p>
          <a:p>
            <a:pPr lvl="1">
              <a:lnSpc>
                <a:spcPct val="100000"/>
              </a:lnSpc>
            </a:pPr>
            <a:r>
              <a:rPr lang="en-US" sz="1600"/>
              <a:t>Electrical</a:t>
            </a:r>
          </a:p>
          <a:p>
            <a:pPr lvl="1">
              <a:lnSpc>
                <a:spcPct val="100000"/>
              </a:lnSpc>
            </a:pPr>
            <a:r>
              <a:rPr lang="en-US" sz="1600"/>
              <a:t>Features &amp; User Interface </a:t>
            </a:r>
          </a:p>
          <a:p>
            <a:pPr lvl="1">
              <a:lnSpc>
                <a:spcPct val="100000"/>
              </a:lnSpc>
            </a:pPr>
            <a:r>
              <a:rPr lang="en-US" sz="1600"/>
              <a:t>Problem Alert Examples</a:t>
            </a:r>
          </a:p>
          <a:p>
            <a:pPr lvl="1">
              <a:lnSpc>
                <a:spcPct val="100000"/>
              </a:lnSpc>
            </a:pPr>
            <a:r>
              <a:rPr lang="en-US" sz="1600"/>
              <a:t>Software Architecture</a:t>
            </a:r>
          </a:p>
          <a:p>
            <a:pPr>
              <a:lnSpc>
                <a:spcPct val="100000"/>
              </a:lnSpc>
            </a:pPr>
            <a:r>
              <a:rPr lang="en-US" sz="1600"/>
              <a:t>Industrial Design</a:t>
            </a:r>
          </a:p>
          <a:p>
            <a:pPr>
              <a:lnSpc>
                <a:spcPct val="100000"/>
              </a:lnSpc>
            </a:pPr>
            <a:r>
              <a:rPr lang="en-US" sz="1600"/>
              <a:t>Societal Impact</a:t>
            </a:r>
          </a:p>
          <a:p>
            <a:pPr>
              <a:lnSpc>
                <a:spcPct val="100000"/>
              </a:lnSpc>
            </a:pPr>
            <a:r>
              <a:rPr lang="en-US" sz="1600"/>
              <a:t>Team Member Contributions</a:t>
            </a:r>
          </a:p>
          <a:p>
            <a:pPr>
              <a:lnSpc>
                <a:spcPct val="100000"/>
              </a:lnSpc>
            </a:pPr>
            <a:r>
              <a:rPr lang="en-US" sz="1600"/>
              <a:t>Stretch Goals &amp; Future Work</a:t>
            </a:r>
          </a:p>
          <a:p>
            <a:pPr>
              <a:lnSpc>
                <a:spcPct val="100000"/>
              </a:lnSpc>
            </a:pPr>
            <a:r>
              <a:rPr lang="en-US" sz="1600">
                <a:cs typeface="Calibri" panose="020F0502020204030204"/>
              </a:rPr>
              <a:t>Project Timeline</a:t>
            </a:r>
          </a:p>
          <a:p>
            <a:pPr>
              <a:lnSpc>
                <a:spcPct val="100000"/>
              </a:lnSpc>
            </a:pPr>
            <a:endParaRPr lang="en-US" sz="1600"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lang="en-US" sz="1600">
              <a:cs typeface="Calibri" panose="020F0502020204030204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613628C-D9C2-F44F-B7F0-0D11916A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4B1B-58C0-4D4E-8B03-56D5B94E9E99}" type="datetime4">
              <a:rPr lang="en-US" smtClean="0"/>
              <a:t>November 17, 2021</a:t>
            </a:fld>
            <a:endParaRPr lang="en-US"/>
          </a:p>
        </p:txBody>
      </p:sp>
      <p:pic>
        <p:nvPicPr>
          <p:cNvPr id="7" name="Picture 6" descr="A picture containing text, clipart, tableware, dishware&#10;&#10;Description automatically generated">
            <a:extLst>
              <a:ext uri="{FF2B5EF4-FFF2-40B4-BE49-F238E27FC236}">
                <a16:creationId xmlns:a16="http://schemas.microsoft.com/office/drawing/2014/main" id="{BAEB4BCB-64D9-6547-B21A-6BE3212F9A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652" y="362985"/>
            <a:ext cx="1663148" cy="318052"/>
          </a:xfrm>
          <a:prstGeom prst="rect">
            <a:avLst/>
          </a:prstGeom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77E7CC-209E-43EF-914B-F29C7CECE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619" y="766279"/>
            <a:ext cx="1511979" cy="6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84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28995-CF70-4364-9B73-D9E8D48F4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Societal, Environmental, and Sustainability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0E793-1BA9-47F8-92D4-3435D67E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November 17, 2021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4AC7C4-FB4E-4C2E-956A-08287AF58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943" y="2180492"/>
            <a:ext cx="6269297" cy="39964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ECB779-3323-456F-AB16-CA4DFEE25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4" y="2599583"/>
            <a:ext cx="5789933" cy="28868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50A461-5D55-4AF8-9423-52CE60AE5B2B}"/>
              </a:ext>
            </a:extLst>
          </p:cNvPr>
          <p:cNvSpPr txBox="1"/>
          <p:nvPr/>
        </p:nvSpPr>
        <p:spPr>
          <a:xfrm>
            <a:off x="525218" y="2283006"/>
            <a:ext cx="4888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Goal and Scope of Social Impact Assessment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5713FB-FC19-447D-8A86-48C159EF8586}"/>
              </a:ext>
            </a:extLst>
          </p:cNvPr>
          <p:cNvSpPr txBox="1"/>
          <p:nvPr/>
        </p:nvSpPr>
        <p:spPr>
          <a:xfrm>
            <a:off x="5900942" y="1860919"/>
            <a:ext cx="6144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Inventory Analysis Section Summary of Social Impact Assessment</a:t>
            </a:r>
          </a:p>
        </p:txBody>
      </p:sp>
    </p:spTree>
    <p:extLst>
      <p:ext uri="{BB962C8B-B14F-4D97-AF65-F5344CB8AC3E}">
        <p14:creationId xmlns:p14="http://schemas.microsoft.com/office/powerpoint/2010/main" val="283585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BCE2-70E0-48CB-8D64-CF6CBA19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Member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811DC-750B-4E60-B010-6BBB2D31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Andrew:</a:t>
            </a:r>
            <a:r>
              <a:rPr lang="en-US"/>
              <a:t> Prior Art Research, Attachment Design for Modular System</a:t>
            </a:r>
          </a:p>
          <a:p>
            <a:r>
              <a:rPr lang="en-US" b="1"/>
              <a:t>Grace:</a:t>
            </a:r>
            <a:r>
              <a:rPr lang="en-US"/>
              <a:t> Team Organizer, UI Design, Electrical Block Diagram, Embedded Connections</a:t>
            </a:r>
          </a:p>
          <a:p>
            <a:r>
              <a:rPr lang="en-US" b="1"/>
              <a:t>Jason:</a:t>
            </a:r>
            <a:r>
              <a:rPr lang="en-US"/>
              <a:t> Motor Research for required Torque and RPM, Social Impact Analysis</a:t>
            </a:r>
            <a:endParaRPr lang="en-US">
              <a:cs typeface="Calibri"/>
            </a:endParaRPr>
          </a:p>
          <a:p>
            <a:r>
              <a:rPr lang="en-US" b="1"/>
              <a:t>Hunter:</a:t>
            </a:r>
            <a:r>
              <a:rPr lang="en-US"/>
              <a:t> Chassis Design with Custom and Stock Parts, Building Chassis in CAD, ID</a:t>
            </a:r>
            <a:endParaRPr lang="en-US">
              <a:cs typeface="Calibri"/>
            </a:endParaRPr>
          </a:p>
          <a:p>
            <a:r>
              <a:rPr lang="en-US" b="1"/>
              <a:t>Connor:</a:t>
            </a:r>
            <a:r>
              <a:rPr lang="en-US"/>
              <a:t> Created Software and User Interface, Embedded Connection, Narrowed Project Scope, Editing</a:t>
            </a:r>
            <a:endParaRPr lang="en-US">
              <a:cs typeface="Calibri"/>
            </a:endParaRPr>
          </a:p>
          <a:p>
            <a:r>
              <a:rPr lang="en-US" b="1"/>
              <a:t>Douglas:</a:t>
            </a:r>
            <a:r>
              <a:rPr lang="en-US"/>
              <a:t> Design Concept Ideation- Function Tree/Morph Chart, Main Body Design</a:t>
            </a:r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3A9F2-8074-4C79-AC6C-B818C9B9E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November 17,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08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54B22DA2-1888-164A-A89A-ED91BA025C5D}"/>
              </a:ext>
            </a:extLst>
          </p:cNvPr>
          <p:cNvGrpSpPr/>
          <p:nvPr/>
        </p:nvGrpSpPr>
        <p:grpSpPr>
          <a:xfrm>
            <a:off x="9222805" y="1509266"/>
            <a:ext cx="593840" cy="4847084"/>
            <a:chOff x="2218640" y="1392051"/>
            <a:chExt cx="593840" cy="4934619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445F927-D2B6-DC44-9580-EAAC19BEF19C}"/>
                </a:ext>
              </a:extLst>
            </p:cNvPr>
            <p:cNvCxnSpPr>
              <a:cxnSpLocks/>
            </p:cNvCxnSpPr>
            <p:nvPr/>
          </p:nvCxnSpPr>
          <p:spPr>
            <a:xfrm>
              <a:off x="2514443" y="1392051"/>
              <a:ext cx="1" cy="4634992"/>
            </a:xfrm>
            <a:prstGeom prst="line">
              <a:avLst/>
            </a:prstGeom>
            <a:ln w="222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58D33D2-72B3-DA4A-96FB-D66FD482104B}"/>
                </a:ext>
              </a:extLst>
            </p:cNvPr>
            <p:cNvSpPr txBox="1"/>
            <p:nvPr/>
          </p:nvSpPr>
          <p:spPr>
            <a:xfrm>
              <a:off x="2218640" y="6049671"/>
              <a:ext cx="593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FF0000"/>
                  </a:solidFill>
                </a:rPr>
                <a:t>Today</a:t>
              </a:r>
            </a:p>
          </p:txBody>
        </p:sp>
      </p:grp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442C1DA-72EA-6D41-B7F7-39DAAA7F08EE}"/>
              </a:ext>
            </a:extLst>
          </p:cNvPr>
          <p:cNvSpPr/>
          <p:nvPr/>
        </p:nvSpPr>
        <p:spPr>
          <a:xfrm rot="16200000">
            <a:off x="8194325" y="3580196"/>
            <a:ext cx="4187329" cy="768096"/>
          </a:xfrm>
          <a:prstGeom prst="roundRect">
            <a:avLst/>
          </a:prstGeom>
          <a:solidFill>
            <a:schemeClr val="accent3">
              <a:lumMod val="50000"/>
              <a:alpha val="65882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   Thanksgiving Break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B704C-8874-4D80-B559-3C8791E2C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350"/>
            <a:ext cx="3557386" cy="986898"/>
          </a:xfrm>
        </p:spPr>
        <p:txBody>
          <a:bodyPr/>
          <a:lstStyle/>
          <a:p>
            <a:r>
              <a:rPr lang="en-US"/>
              <a:t>Project Timeline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20E66-7BA5-4512-9B61-34D67665F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89211" cy="365125"/>
          </a:xfrm>
        </p:spPr>
        <p:txBody>
          <a:bodyPr/>
          <a:lstStyle/>
          <a:p>
            <a:fld id="{74864305-0DBF-6D4C-A35E-4AA13F8B2606}" type="datetime4">
              <a:rPr lang="en-US" smtClean="0"/>
              <a:t>November 17, 2021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723FD05-E3B1-0E44-B87B-64ED0D4AF12E}"/>
              </a:ext>
            </a:extLst>
          </p:cNvPr>
          <p:cNvSpPr txBox="1">
            <a:spLocks/>
          </p:cNvSpPr>
          <p:nvPr/>
        </p:nvSpPr>
        <p:spPr>
          <a:xfrm>
            <a:off x="-38100" y="1238259"/>
            <a:ext cx="838200" cy="333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7A10"/>
              </a:buClr>
              <a:buSzPct val="80000"/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7A10"/>
              </a:buClr>
              <a:buSzPct val="80000"/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7A10"/>
              </a:buClr>
              <a:buSzPct val="80000"/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7A10"/>
              </a:buClr>
              <a:buSzPct val="80000"/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7A10"/>
              </a:buClr>
              <a:buSzPct val="80000"/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Week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EDC136-F377-E24A-969A-5003C4CCA89B}"/>
              </a:ext>
            </a:extLst>
          </p:cNvPr>
          <p:cNvGrpSpPr/>
          <p:nvPr/>
        </p:nvGrpSpPr>
        <p:grpSpPr>
          <a:xfrm>
            <a:off x="762000" y="1571634"/>
            <a:ext cx="10668000" cy="4486275"/>
            <a:chOff x="762000" y="1571634"/>
            <a:chExt cx="10668000" cy="448627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F903338-6C14-2F4C-BD83-35DDD4C6D436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14DC62-425E-CF47-B92A-4EB1D718410F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76997C-6E33-D448-836A-5A3F78D01E41}"/>
                </a:ext>
              </a:extLst>
            </p:cNvPr>
            <p:cNvCxnSpPr>
              <a:cxnSpLocks/>
            </p:cNvCxnSpPr>
            <p:nvPr/>
          </p:nvCxnSpPr>
          <p:spPr>
            <a:xfrm>
              <a:off x="2286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081242-A12B-F64D-9BCE-FA086B21226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A73C6A2-D675-B84A-BBB5-9839155FE4A9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F645C6A-E34D-5B4E-AAEE-C68C23DA0A7F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5B49CB-B851-0943-BFE4-05C605D8C022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85F6D8-15F8-7749-92C0-EFB25CF944F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941321-84F3-F541-AAD0-0443C207565C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C539C4-584A-E245-935B-FD5FAFF3FB9C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EF4206E-9BD3-3347-980A-F7DCB0A557D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1295A3B-1702-7E40-8199-DF7F7A90D9D3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A9EA729-9252-9D4E-8EBC-29E719BA228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0CD4A4-1D40-5145-BC3D-3724E4439C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EFC6157-612D-C442-A0CB-4946A2B5121A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671A6D-26F3-9B4F-8F7C-0D4BF280B69B}"/>
              </a:ext>
            </a:extLst>
          </p:cNvPr>
          <p:cNvGrpSpPr/>
          <p:nvPr/>
        </p:nvGrpSpPr>
        <p:grpSpPr>
          <a:xfrm>
            <a:off x="166833" y="1501248"/>
            <a:ext cx="11873052" cy="369332"/>
            <a:chOff x="166833" y="1501248"/>
            <a:chExt cx="1187305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2D9128-F02B-B946-B699-F3358FE5BE80}"/>
                </a:ext>
              </a:extLst>
            </p:cNvPr>
            <p:cNvSpPr txBox="1"/>
            <p:nvPr/>
          </p:nvSpPr>
          <p:spPr>
            <a:xfrm>
              <a:off x="166833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987431-456C-984C-B830-8438E65DB8E3}"/>
                </a:ext>
              </a:extLst>
            </p:cNvPr>
            <p:cNvSpPr txBox="1"/>
            <p:nvPr/>
          </p:nvSpPr>
          <p:spPr>
            <a:xfrm>
              <a:off x="930430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625879-2560-B24D-902A-D1169BF705DF}"/>
                </a:ext>
              </a:extLst>
            </p:cNvPr>
            <p:cNvSpPr txBox="1"/>
            <p:nvPr/>
          </p:nvSpPr>
          <p:spPr>
            <a:xfrm>
              <a:off x="1694027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B1B0F3-4B85-5548-A645-5743619D15BD}"/>
                </a:ext>
              </a:extLst>
            </p:cNvPr>
            <p:cNvSpPr txBox="1"/>
            <p:nvPr/>
          </p:nvSpPr>
          <p:spPr>
            <a:xfrm>
              <a:off x="2457624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CDBFBD-1092-EA4A-AAA1-D59FFAAF577C}"/>
                </a:ext>
              </a:extLst>
            </p:cNvPr>
            <p:cNvSpPr txBox="1"/>
            <p:nvPr/>
          </p:nvSpPr>
          <p:spPr>
            <a:xfrm>
              <a:off x="3221221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5FE680-34C7-FC40-A116-77471D90A0F4}"/>
                </a:ext>
              </a:extLst>
            </p:cNvPr>
            <p:cNvSpPr txBox="1"/>
            <p:nvPr/>
          </p:nvSpPr>
          <p:spPr>
            <a:xfrm>
              <a:off x="3984818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BE77A3-B806-B44F-A1B9-366CB04EE29F}"/>
                </a:ext>
              </a:extLst>
            </p:cNvPr>
            <p:cNvSpPr txBox="1"/>
            <p:nvPr/>
          </p:nvSpPr>
          <p:spPr>
            <a:xfrm>
              <a:off x="4748415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7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274352-26EC-244E-AD44-FF883D4634FD}"/>
                </a:ext>
              </a:extLst>
            </p:cNvPr>
            <p:cNvSpPr txBox="1"/>
            <p:nvPr/>
          </p:nvSpPr>
          <p:spPr>
            <a:xfrm>
              <a:off x="5512012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A877D2-0A56-C24B-A44C-6583BA919524}"/>
                </a:ext>
              </a:extLst>
            </p:cNvPr>
            <p:cNvSpPr txBox="1"/>
            <p:nvPr/>
          </p:nvSpPr>
          <p:spPr>
            <a:xfrm>
              <a:off x="6275609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9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093498-B3C7-E94F-86D6-A091709D57B1}"/>
                </a:ext>
              </a:extLst>
            </p:cNvPr>
            <p:cNvSpPr txBox="1"/>
            <p:nvPr/>
          </p:nvSpPr>
          <p:spPr>
            <a:xfrm>
              <a:off x="7039206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955F2DA-AB73-0144-BC0C-78393C8414BD}"/>
                </a:ext>
              </a:extLst>
            </p:cNvPr>
            <p:cNvSpPr txBox="1"/>
            <p:nvPr/>
          </p:nvSpPr>
          <p:spPr>
            <a:xfrm>
              <a:off x="7802803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A7C8D6-F940-1640-8A83-CE36EC8662BA}"/>
                </a:ext>
              </a:extLst>
            </p:cNvPr>
            <p:cNvSpPr txBox="1"/>
            <p:nvPr/>
          </p:nvSpPr>
          <p:spPr>
            <a:xfrm>
              <a:off x="8566400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0438765-5CF5-2F4F-A48F-B3ADF7CEAF12}"/>
                </a:ext>
              </a:extLst>
            </p:cNvPr>
            <p:cNvSpPr txBox="1"/>
            <p:nvPr/>
          </p:nvSpPr>
          <p:spPr>
            <a:xfrm>
              <a:off x="9329997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AC78250-FAC2-B548-BA8D-B99F59428C11}"/>
                </a:ext>
              </a:extLst>
            </p:cNvPr>
            <p:cNvSpPr txBox="1"/>
            <p:nvPr/>
          </p:nvSpPr>
          <p:spPr>
            <a:xfrm>
              <a:off x="10093594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8E3784-0EE6-B244-8698-8A28CFFFC6C0}"/>
                </a:ext>
              </a:extLst>
            </p:cNvPr>
            <p:cNvSpPr txBox="1"/>
            <p:nvPr/>
          </p:nvSpPr>
          <p:spPr>
            <a:xfrm>
              <a:off x="10857191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15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EA8016-500D-1F4A-93D1-BF848E8E2E14}"/>
                </a:ext>
              </a:extLst>
            </p:cNvPr>
            <p:cNvSpPr txBox="1"/>
            <p:nvPr/>
          </p:nvSpPr>
          <p:spPr>
            <a:xfrm>
              <a:off x="11606498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16</a:t>
              </a:r>
            </a:p>
          </p:txBody>
        </p:sp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711D91D-BEB5-674E-9C59-8E52EA5025BE}"/>
              </a:ext>
            </a:extLst>
          </p:cNvPr>
          <p:cNvSpPr/>
          <p:nvPr/>
        </p:nvSpPr>
        <p:spPr>
          <a:xfrm>
            <a:off x="2891011" y="4309994"/>
            <a:ext cx="937112" cy="263525"/>
          </a:xfrm>
          <a:prstGeom prst="roundRect">
            <a:avLst/>
          </a:prstGeom>
          <a:solidFill>
            <a:srgbClr val="1C99AC">
              <a:alpha val="65098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Report #1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925DBEC-FB9D-7F42-9DFC-72899F25C404}"/>
              </a:ext>
            </a:extLst>
          </p:cNvPr>
          <p:cNvSpPr/>
          <p:nvPr/>
        </p:nvSpPr>
        <p:spPr>
          <a:xfrm>
            <a:off x="9459413" y="5116744"/>
            <a:ext cx="1208587" cy="272166"/>
          </a:xfrm>
          <a:prstGeom prst="roundRect">
            <a:avLst/>
          </a:prstGeom>
          <a:solidFill>
            <a:srgbClr val="4E8F00">
              <a:alpha val="60000"/>
            </a:srgbClr>
          </a:solidFill>
          <a:ln>
            <a:solidFill>
              <a:srgbClr val="4E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Poster Draft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F78E754F-F000-874F-B3F0-ACCDBACC3C6E}"/>
              </a:ext>
            </a:extLst>
          </p:cNvPr>
          <p:cNvSpPr/>
          <p:nvPr/>
        </p:nvSpPr>
        <p:spPr>
          <a:xfrm>
            <a:off x="10526981" y="5410829"/>
            <a:ext cx="895360" cy="642263"/>
          </a:xfrm>
          <a:prstGeom prst="roundRect">
            <a:avLst/>
          </a:prstGeom>
          <a:solidFill>
            <a:srgbClr val="4E8F00">
              <a:alpha val="60000"/>
            </a:srgbClr>
          </a:solidFill>
          <a:ln>
            <a:solidFill>
              <a:srgbClr val="4E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Final Poster &amp; Video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2C6168-9C37-7D46-A4F2-22AB57671008}"/>
              </a:ext>
            </a:extLst>
          </p:cNvPr>
          <p:cNvGrpSpPr/>
          <p:nvPr/>
        </p:nvGrpSpPr>
        <p:grpSpPr>
          <a:xfrm>
            <a:off x="11285789" y="5094613"/>
            <a:ext cx="953718" cy="991463"/>
            <a:chOff x="11392469" y="5094613"/>
            <a:chExt cx="953718" cy="991463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F1BF349-D1C1-004C-B917-84CE530F298A}"/>
                </a:ext>
              </a:extLst>
            </p:cNvPr>
            <p:cNvCxnSpPr>
              <a:cxnSpLocks/>
            </p:cNvCxnSpPr>
            <p:nvPr/>
          </p:nvCxnSpPr>
          <p:spPr>
            <a:xfrm>
              <a:off x="11869328" y="5619741"/>
              <a:ext cx="0" cy="466335"/>
            </a:xfrm>
            <a:prstGeom prst="line">
              <a:avLst/>
            </a:prstGeom>
            <a:ln w="31750">
              <a:solidFill>
                <a:srgbClr val="4E8F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4D675CB-EC29-A440-9DFF-6F5BF5D203FF}"/>
                </a:ext>
              </a:extLst>
            </p:cNvPr>
            <p:cNvSpPr txBox="1"/>
            <p:nvPr/>
          </p:nvSpPr>
          <p:spPr>
            <a:xfrm>
              <a:off x="11392469" y="5094613"/>
              <a:ext cx="953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4E8F00"/>
                  </a:solidFill>
                </a:rPr>
                <a:t>Capstone Expo</a:t>
              </a:r>
            </a:p>
          </p:txBody>
        </p:sp>
      </p:grp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89B0600-EEFD-5345-A44E-5F7C450F2FDB}"/>
              </a:ext>
            </a:extLst>
          </p:cNvPr>
          <p:cNvSpPr/>
          <p:nvPr/>
        </p:nvSpPr>
        <p:spPr>
          <a:xfrm>
            <a:off x="9144103" y="4831090"/>
            <a:ext cx="758400" cy="263523"/>
          </a:xfrm>
          <a:prstGeom prst="roundRect">
            <a:avLst/>
          </a:prstGeom>
          <a:solidFill>
            <a:srgbClr val="FEB912">
              <a:alpha val="60000"/>
            </a:srgbClr>
          </a:solidFill>
          <a:ln>
            <a:solidFill>
              <a:srgbClr val="FEB9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C3798138-D0CF-954F-B405-15CF83CB2CBD}"/>
              </a:ext>
            </a:extLst>
          </p:cNvPr>
          <p:cNvSpPr/>
          <p:nvPr/>
        </p:nvSpPr>
        <p:spPr>
          <a:xfrm>
            <a:off x="7620102" y="4831090"/>
            <a:ext cx="758400" cy="263523"/>
          </a:xfrm>
          <a:prstGeom prst="roundRect">
            <a:avLst/>
          </a:prstGeom>
          <a:solidFill>
            <a:srgbClr val="FEB912">
              <a:alpha val="60000"/>
            </a:srgbClr>
          </a:solidFill>
          <a:ln>
            <a:solidFill>
              <a:srgbClr val="FEB9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591C48DB-98F7-0C46-90D8-B601660E4F3D}"/>
              </a:ext>
            </a:extLst>
          </p:cNvPr>
          <p:cNvSpPr/>
          <p:nvPr/>
        </p:nvSpPr>
        <p:spPr>
          <a:xfrm>
            <a:off x="10671600" y="4831090"/>
            <a:ext cx="758400" cy="263523"/>
          </a:xfrm>
          <a:prstGeom prst="roundRect">
            <a:avLst/>
          </a:prstGeom>
          <a:solidFill>
            <a:srgbClr val="FEB912">
              <a:alpha val="60000"/>
            </a:srgbClr>
          </a:solidFill>
          <a:ln>
            <a:solidFill>
              <a:srgbClr val="FEB9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AB25AFC-0812-0A4A-9182-16151CF509FF}"/>
              </a:ext>
            </a:extLst>
          </p:cNvPr>
          <p:cNvSpPr/>
          <p:nvPr/>
        </p:nvSpPr>
        <p:spPr>
          <a:xfrm>
            <a:off x="5332457" y="4831090"/>
            <a:ext cx="758400" cy="263523"/>
          </a:xfrm>
          <a:prstGeom prst="roundRect">
            <a:avLst/>
          </a:prstGeom>
          <a:solidFill>
            <a:srgbClr val="FEB912">
              <a:alpha val="60000"/>
            </a:srgbClr>
          </a:solidFill>
          <a:ln>
            <a:solidFill>
              <a:srgbClr val="FEB9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88A1D51C-5EC0-754F-8442-6B7E8521DBAA}"/>
              </a:ext>
            </a:extLst>
          </p:cNvPr>
          <p:cNvSpPr/>
          <p:nvPr/>
        </p:nvSpPr>
        <p:spPr>
          <a:xfrm>
            <a:off x="8377840" y="4831090"/>
            <a:ext cx="758400" cy="263523"/>
          </a:xfrm>
          <a:prstGeom prst="roundRect">
            <a:avLst/>
          </a:prstGeom>
          <a:solidFill>
            <a:srgbClr val="FEB912">
              <a:alpha val="60000"/>
            </a:srgbClr>
          </a:solidFill>
          <a:ln>
            <a:solidFill>
              <a:srgbClr val="FEB9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38DD9BE4-580F-2F4E-AEDD-FE712432046F}"/>
              </a:ext>
            </a:extLst>
          </p:cNvPr>
          <p:cNvSpPr/>
          <p:nvPr/>
        </p:nvSpPr>
        <p:spPr>
          <a:xfrm>
            <a:off x="4569438" y="4831090"/>
            <a:ext cx="758400" cy="263523"/>
          </a:xfrm>
          <a:prstGeom prst="roundRect">
            <a:avLst/>
          </a:prstGeom>
          <a:solidFill>
            <a:srgbClr val="FEB912">
              <a:alpha val="60000"/>
            </a:srgbClr>
          </a:solidFill>
          <a:ln>
            <a:solidFill>
              <a:srgbClr val="FEB9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Update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A088130-79F2-B342-B0CB-A01E37A2C3E4}"/>
              </a:ext>
            </a:extLst>
          </p:cNvPr>
          <p:cNvGrpSpPr/>
          <p:nvPr/>
        </p:nvGrpSpPr>
        <p:grpSpPr>
          <a:xfrm>
            <a:off x="838297" y="1934568"/>
            <a:ext cx="11253144" cy="263523"/>
            <a:chOff x="838297" y="1934568"/>
            <a:chExt cx="11253144" cy="263523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3C020EA-94B3-BF4B-B9C8-00CDB0D28EDA}"/>
                </a:ext>
              </a:extLst>
            </p:cNvPr>
            <p:cNvSpPr/>
            <p:nvPr/>
          </p:nvSpPr>
          <p:spPr>
            <a:xfrm>
              <a:off x="838297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725B9FB9-1765-5249-A0CE-314A6E968DE2}"/>
                </a:ext>
              </a:extLst>
            </p:cNvPr>
            <p:cNvSpPr/>
            <p:nvPr/>
          </p:nvSpPr>
          <p:spPr>
            <a:xfrm>
              <a:off x="1599652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6BFD75F3-CA70-D843-8247-9ACEEBB60ED4}"/>
                </a:ext>
              </a:extLst>
            </p:cNvPr>
            <p:cNvSpPr/>
            <p:nvPr/>
          </p:nvSpPr>
          <p:spPr>
            <a:xfrm>
              <a:off x="3122362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29A460E1-71AB-5248-8035-58C64D0A436D}"/>
                </a:ext>
              </a:extLst>
            </p:cNvPr>
            <p:cNvSpPr/>
            <p:nvPr/>
          </p:nvSpPr>
          <p:spPr>
            <a:xfrm>
              <a:off x="3883717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5D0A9A8B-A6FF-4D48-B24B-C6DC2BF90720}"/>
                </a:ext>
              </a:extLst>
            </p:cNvPr>
            <p:cNvSpPr/>
            <p:nvPr/>
          </p:nvSpPr>
          <p:spPr>
            <a:xfrm>
              <a:off x="4645072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0E070E1B-2DF7-6E4C-853F-12E236742E6C}"/>
                </a:ext>
              </a:extLst>
            </p:cNvPr>
            <p:cNvSpPr/>
            <p:nvPr/>
          </p:nvSpPr>
          <p:spPr>
            <a:xfrm>
              <a:off x="5406427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FD84227A-C838-EE4E-A7FE-BA8A7C987530}"/>
                </a:ext>
              </a:extLst>
            </p:cNvPr>
            <p:cNvSpPr/>
            <p:nvPr/>
          </p:nvSpPr>
          <p:spPr>
            <a:xfrm>
              <a:off x="6167782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B5DD2E33-BD4D-D04B-B14E-BD0D3FDABB5C}"/>
                </a:ext>
              </a:extLst>
            </p:cNvPr>
            <p:cNvSpPr/>
            <p:nvPr/>
          </p:nvSpPr>
          <p:spPr>
            <a:xfrm>
              <a:off x="7690492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AC51E631-4C1D-1940-8914-EA3AE3298F05}"/>
                </a:ext>
              </a:extLst>
            </p:cNvPr>
            <p:cNvSpPr/>
            <p:nvPr/>
          </p:nvSpPr>
          <p:spPr>
            <a:xfrm>
              <a:off x="9213197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A4734D95-6825-9B48-BC7D-B6429912587F}"/>
                </a:ext>
              </a:extLst>
            </p:cNvPr>
            <p:cNvSpPr/>
            <p:nvPr/>
          </p:nvSpPr>
          <p:spPr>
            <a:xfrm>
              <a:off x="10741301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9FD48CCB-A2AD-2843-A802-2C3D19653ACB}"/>
                </a:ext>
              </a:extLst>
            </p:cNvPr>
            <p:cNvSpPr/>
            <p:nvPr/>
          </p:nvSpPr>
          <p:spPr>
            <a:xfrm>
              <a:off x="11472453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359DA50-5D36-914C-BE7F-341C1CFDA92D}"/>
              </a:ext>
            </a:extLst>
          </p:cNvPr>
          <p:cNvGrpSpPr/>
          <p:nvPr/>
        </p:nvGrpSpPr>
        <p:grpSpPr>
          <a:xfrm>
            <a:off x="4656187" y="118360"/>
            <a:ext cx="4376989" cy="1363462"/>
            <a:chOff x="4189404" y="137786"/>
            <a:chExt cx="4376989" cy="136346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D949C0A-0AEF-7944-A174-67535963CFA1}"/>
                </a:ext>
              </a:extLst>
            </p:cNvPr>
            <p:cNvGrpSpPr/>
            <p:nvPr/>
          </p:nvGrpSpPr>
          <p:grpSpPr>
            <a:xfrm>
              <a:off x="4862203" y="308721"/>
              <a:ext cx="3460086" cy="987433"/>
              <a:chOff x="4862203" y="308721"/>
              <a:chExt cx="3460086" cy="987433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9754AD57-801E-1846-A7F8-3BEB6A772345}"/>
                  </a:ext>
                </a:extLst>
              </p:cNvPr>
              <p:cNvSpPr/>
              <p:nvPr/>
            </p:nvSpPr>
            <p:spPr>
              <a:xfrm>
                <a:off x="4862203" y="663650"/>
                <a:ext cx="2481060" cy="26352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65882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Vanderlande Meetings</a:t>
                </a: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FD8A4713-089B-9E46-88D2-85709E45EF4C}"/>
                  </a:ext>
                </a:extLst>
              </p:cNvPr>
              <p:cNvSpPr/>
              <p:nvPr/>
            </p:nvSpPr>
            <p:spPr>
              <a:xfrm>
                <a:off x="4862203" y="308722"/>
                <a:ext cx="1408796" cy="24947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  <a:alpha val="65882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Prototyping</a:t>
                </a:r>
              </a:p>
            </p:txBody>
          </p:sp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B1CC4FF5-5C2F-2944-98E0-49FD9ABA412C}"/>
                  </a:ext>
                </a:extLst>
              </p:cNvPr>
              <p:cNvSpPr/>
              <p:nvPr/>
            </p:nvSpPr>
            <p:spPr>
              <a:xfrm>
                <a:off x="6361708" y="315748"/>
                <a:ext cx="797341" cy="249472"/>
              </a:xfrm>
              <a:prstGeom prst="roundRect">
                <a:avLst/>
              </a:prstGeom>
              <a:solidFill>
                <a:srgbClr val="4E8F00">
                  <a:alpha val="60000"/>
                </a:srgbClr>
              </a:solidFill>
              <a:ln>
                <a:solidFill>
                  <a:srgbClr val="4E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Expo</a:t>
                </a:r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75B0DA58-604E-A948-938B-666292218F60}"/>
                  </a:ext>
                </a:extLst>
              </p:cNvPr>
              <p:cNvSpPr/>
              <p:nvPr/>
            </p:nvSpPr>
            <p:spPr>
              <a:xfrm>
                <a:off x="4864957" y="1032631"/>
                <a:ext cx="3222184" cy="263523"/>
              </a:xfrm>
              <a:prstGeom prst="roundRect">
                <a:avLst/>
              </a:prstGeom>
              <a:solidFill>
                <a:srgbClr val="FEB912">
                  <a:alpha val="60000"/>
                </a:srgbClr>
              </a:solidFill>
              <a:ln>
                <a:solidFill>
                  <a:srgbClr val="FEB9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Engineering Feasibility Updates</a:t>
                </a:r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85AF18C0-7F12-0644-834F-9FBE34C86AE0}"/>
                  </a:ext>
                </a:extLst>
              </p:cNvPr>
              <p:cNvSpPr/>
              <p:nvPr/>
            </p:nvSpPr>
            <p:spPr>
              <a:xfrm>
                <a:off x="7249758" y="308721"/>
                <a:ext cx="1072531" cy="263523"/>
              </a:xfrm>
              <a:prstGeom prst="roundRect">
                <a:avLst/>
              </a:prstGeom>
              <a:solidFill>
                <a:srgbClr val="1C99AC">
                  <a:alpha val="65882"/>
                </a:srgb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Reports</a:t>
                </a:r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C49225B-EC4C-5D4B-B8E7-A98A7EA0E5EA}"/>
                </a:ext>
              </a:extLst>
            </p:cNvPr>
            <p:cNvSpPr/>
            <p:nvPr/>
          </p:nvSpPr>
          <p:spPr>
            <a:xfrm>
              <a:off x="4189404" y="137786"/>
              <a:ext cx="4376989" cy="136346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>
                  <a:solidFill>
                    <a:schemeClr val="bg1">
                      <a:lumMod val="65000"/>
                    </a:schemeClr>
                  </a:solidFill>
                </a:rPr>
                <a:t>Key</a:t>
              </a:r>
            </a:p>
          </p:txBody>
        </p:sp>
      </p:grp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2C563326-F4DC-404A-8632-43934B9446CF}"/>
              </a:ext>
            </a:extLst>
          </p:cNvPr>
          <p:cNvSpPr/>
          <p:nvPr/>
        </p:nvSpPr>
        <p:spPr>
          <a:xfrm>
            <a:off x="22206" y="2198091"/>
            <a:ext cx="713351" cy="259633"/>
          </a:xfrm>
          <a:prstGeom prst="roundRect">
            <a:avLst/>
          </a:prstGeom>
          <a:solidFill>
            <a:schemeClr val="accent3">
              <a:lumMod val="50000"/>
              <a:alpha val="65882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Bids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27D04AB-7605-3849-832B-D9EC8D7D7127}"/>
              </a:ext>
            </a:extLst>
          </p:cNvPr>
          <p:cNvSpPr/>
          <p:nvPr/>
        </p:nvSpPr>
        <p:spPr>
          <a:xfrm>
            <a:off x="765499" y="2439764"/>
            <a:ext cx="841156" cy="411405"/>
          </a:xfrm>
          <a:prstGeom prst="roundRect">
            <a:avLst/>
          </a:prstGeom>
          <a:solidFill>
            <a:schemeClr val="accent3">
              <a:lumMod val="50000"/>
              <a:alpha val="65882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Project Intro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0E7F778A-6F8E-B744-8070-AE087E9AA009}"/>
              </a:ext>
            </a:extLst>
          </p:cNvPr>
          <p:cNvSpPr/>
          <p:nvPr/>
        </p:nvSpPr>
        <p:spPr>
          <a:xfrm>
            <a:off x="1566069" y="3727205"/>
            <a:ext cx="1012684" cy="281097"/>
          </a:xfrm>
          <a:prstGeom prst="roundRect">
            <a:avLst/>
          </a:prstGeom>
          <a:solidFill>
            <a:schemeClr val="accent3">
              <a:lumMod val="50000"/>
              <a:alpha val="65882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Ideation 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97095B32-612C-B34F-978F-8AB4B6E00BD2}"/>
              </a:ext>
            </a:extLst>
          </p:cNvPr>
          <p:cNvSpPr/>
          <p:nvPr/>
        </p:nvSpPr>
        <p:spPr>
          <a:xfrm>
            <a:off x="957903" y="2870769"/>
            <a:ext cx="1012685" cy="836836"/>
          </a:xfrm>
          <a:prstGeom prst="roundRect">
            <a:avLst/>
          </a:prstGeom>
          <a:solidFill>
            <a:schemeClr val="accent3">
              <a:lumMod val="50000"/>
              <a:alpha val="65882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User needs, specs, standards &amp; codes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2B83C3A3-F343-4F4D-BA4E-A9121EA4E06A}"/>
              </a:ext>
            </a:extLst>
          </p:cNvPr>
          <p:cNvSpPr/>
          <p:nvPr/>
        </p:nvSpPr>
        <p:spPr>
          <a:xfrm>
            <a:off x="3725416" y="4316714"/>
            <a:ext cx="836237" cy="256805"/>
          </a:xfrm>
          <a:prstGeom prst="roundRect">
            <a:avLst/>
          </a:prstGeom>
          <a:solidFill>
            <a:srgbClr val="1C99AC">
              <a:alpha val="65098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Feedback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13720B29-E830-6F4E-AA26-C52FD214A5DF}"/>
              </a:ext>
            </a:extLst>
          </p:cNvPr>
          <p:cNvSpPr/>
          <p:nvPr/>
        </p:nvSpPr>
        <p:spPr>
          <a:xfrm>
            <a:off x="4571998" y="5581272"/>
            <a:ext cx="1518859" cy="263523"/>
          </a:xfrm>
          <a:prstGeom prst="roundRect">
            <a:avLst/>
          </a:prstGeom>
          <a:solidFill>
            <a:srgbClr val="4E8F00">
              <a:alpha val="60000"/>
            </a:srgbClr>
          </a:solidFill>
          <a:ln>
            <a:solidFill>
              <a:srgbClr val="4E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Register for Expo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2C9E8353-9448-DA48-AB0D-9EEE1E49B49C}"/>
              </a:ext>
            </a:extLst>
          </p:cNvPr>
          <p:cNvSpPr/>
          <p:nvPr/>
        </p:nvSpPr>
        <p:spPr>
          <a:xfrm>
            <a:off x="2017306" y="4023471"/>
            <a:ext cx="958588" cy="263525"/>
          </a:xfrm>
          <a:prstGeom prst="roundRect">
            <a:avLst/>
          </a:prstGeom>
          <a:solidFill>
            <a:srgbClr val="1C99AC">
              <a:alpha val="65098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2F67BE20-D4C8-3B46-85B5-E8F508DE8145}"/>
              </a:ext>
            </a:extLst>
          </p:cNvPr>
          <p:cNvSpPr/>
          <p:nvPr/>
        </p:nvSpPr>
        <p:spPr>
          <a:xfrm>
            <a:off x="6679291" y="4542009"/>
            <a:ext cx="937112" cy="263525"/>
          </a:xfrm>
          <a:prstGeom prst="roundRect">
            <a:avLst/>
          </a:prstGeom>
          <a:solidFill>
            <a:srgbClr val="1C99AC">
              <a:alpha val="65098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Report #2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18466A42-AB6E-264C-AFFD-5FD2BDC3108C}"/>
              </a:ext>
            </a:extLst>
          </p:cNvPr>
          <p:cNvSpPr/>
          <p:nvPr/>
        </p:nvSpPr>
        <p:spPr>
          <a:xfrm>
            <a:off x="3538780" y="2689780"/>
            <a:ext cx="1408796" cy="24947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65882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Design Simulation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3F91EB75-EB86-B74D-8C6E-5B44827AEF52}"/>
              </a:ext>
            </a:extLst>
          </p:cNvPr>
          <p:cNvSpPr/>
          <p:nvPr/>
        </p:nvSpPr>
        <p:spPr>
          <a:xfrm>
            <a:off x="2543207" y="2391339"/>
            <a:ext cx="1408796" cy="24947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65882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Design Evaluation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2322686-D7CD-3C41-BDC9-FF346DE833E6}"/>
              </a:ext>
            </a:extLst>
          </p:cNvPr>
          <p:cNvSpPr/>
          <p:nvPr/>
        </p:nvSpPr>
        <p:spPr>
          <a:xfrm>
            <a:off x="4193211" y="2972810"/>
            <a:ext cx="1408796" cy="24947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65882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Gather Materials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81BF93F8-79DF-B747-8F0A-9C9E4BD34E04}"/>
              </a:ext>
            </a:extLst>
          </p:cNvPr>
          <p:cNvSpPr/>
          <p:nvPr/>
        </p:nvSpPr>
        <p:spPr>
          <a:xfrm>
            <a:off x="7192239" y="2968889"/>
            <a:ext cx="2639944" cy="24947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65882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Build Enclosure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CA1B7FDA-7853-324B-86EA-87B233495969}"/>
              </a:ext>
            </a:extLst>
          </p:cNvPr>
          <p:cNvSpPr/>
          <p:nvPr/>
        </p:nvSpPr>
        <p:spPr>
          <a:xfrm>
            <a:off x="5625298" y="3281848"/>
            <a:ext cx="4206885" cy="24947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65882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Build Movement Mech.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D75BDC91-7CEA-7E44-B69A-F241BA60D379}"/>
              </a:ext>
            </a:extLst>
          </p:cNvPr>
          <p:cNvSpPr/>
          <p:nvPr/>
        </p:nvSpPr>
        <p:spPr>
          <a:xfrm>
            <a:off x="4951767" y="3574544"/>
            <a:ext cx="4811615" cy="27334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65882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Build Power Subsystem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70204-5290-D348-917A-D5A0683F7026}"/>
              </a:ext>
            </a:extLst>
          </p:cNvPr>
          <p:cNvSpPr/>
          <p:nvPr/>
        </p:nvSpPr>
        <p:spPr>
          <a:xfrm>
            <a:off x="4947576" y="4211384"/>
            <a:ext cx="4811614" cy="26352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65882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Build User Interface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B3B93774-478D-EC4C-AB9F-25A05A9E343D}"/>
              </a:ext>
            </a:extLst>
          </p:cNvPr>
          <p:cNvSpPr/>
          <p:nvPr/>
        </p:nvSpPr>
        <p:spPr>
          <a:xfrm>
            <a:off x="5437125" y="3904903"/>
            <a:ext cx="4326258" cy="24947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65882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Build Electrical Subsystems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60C7FBF4-C302-1247-8E4D-938689111CB8}"/>
              </a:ext>
            </a:extLst>
          </p:cNvPr>
          <p:cNvSpPr/>
          <p:nvPr/>
        </p:nvSpPr>
        <p:spPr>
          <a:xfrm>
            <a:off x="11160768" y="4240552"/>
            <a:ext cx="1044784" cy="560136"/>
          </a:xfrm>
          <a:prstGeom prst="roundRect">
            <a:avLst/>
          </a:prstGeom>
          <a:solidFill>
            <a:srgbClr val="1C99AC">
              <a:alpha val="65098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Final Report &amp; Fab Package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6E51B2D0-EB36-D243-8539-B9986C255626}"/>
              </a:ext>
            </a:extLst>
          </p:cNvPr>
          <p:cNvSpPr/>
          <p:nvPr/>
        </p:nvSpPr>
        <p:spPr>
          <a:xfrm>
            <a:off x="8367324" y="4537253"/>
            <a:ext cx="1526628" cy="2453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65882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Validate Prototype</a:t>
            </a:r>
          </a:p>
        </p:txBody>
      </p:sp>
    </p:spTree>
    <p:extLst>
      <p:ext uri="{BB962C8B-B14F-4D97-AF65-F5344CB8AC3E}">
        <p14:creationId xmlns:p14="http://schemas.microsoft.com/office/powerpoint/2010/main" val="1410201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A5DD-812C-A24A-B226-1CE5DC1B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6BAA1-2659-E840-9478-824F969031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Prototyping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A9B33-294F-F440-9467-DCD6E66FE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B9B43-F851-6049-B038-5BFC30530F46}" type="datetime4">
              <a:rPr lang="en-US" smtClean="0"/>
              <a:t>November 17,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98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88044-8E33-BC46-A1F9-1DCDB12C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9E77C-0EB5-A243-8BE7-1B80E69C5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November 17, 2021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796297-8CAC-4D7C-8BAE-1E4ED9BD7D0B}"/>
              </a:ext>
            </a:extLst>
          </p:cNvPr>
          <p:cNvGrpSpPr/>
          <p:nvPr/>
        </p:nvGrpSpPr>
        <p:grpSpPr>
          <a:xfrm>
            <a:off x="1941641" y="1454149"/>
            <a:ext cx="8498616" cy="4902201"/>
            <a:chOff x="1941641" y="1454149"/>
            <a:chExt cx="8498616" cy="4902201"/>
          </a:xfrm>
        </p:grpSpPr>
        <p:pic>
          <p:nvPicPr>
            <p:cNvPr id="1026" name="Picture 5">
              <a:extLst>
                <a:ext uri="{FF2B5EF4-FFF2-40B4-BE49-F238E27FC236}">
                  <a16:creationId xmlns:a16="http://schemas.microsoft.com/office/drawing/2014/main" id="{8877D6D4-489B-4668-842E-A244DB22A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641" y="1454149"/>
              <a:ext cx="8498616" cy="4902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F42146-1CFC-4989-B1F1-0F6805792AD0}"/>
                </a:ext>
              </a:extLst>
            </p:cNvPr>
            <p:cNvSpPr/>
            <p:nvPr/>
          </p:nvSpPr>
          <p:spPr>
            <a:xfrm>
              <a:off x="2109216" y="5023739"/>
              <a:ext cx="505968" cy="365125"/>
            </a:xfrm>
            <a:prstGeom prst="rect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8190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F8DE7-CFFB-6E4B-9CC8-C5DB3E7A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UI + Motor Interaction</a:t>
            </a:r>
          </a:p>
        </p:txBody>
      </p:sp>
      <p:pic>
        <p:nvPicPr>
          <p:cNvPr id="5" name="Motor Breadboarding.mov" descr="Motor Breadboarding.mov">
            <a:hlinkClick r:id="" action="ppaction://media"/>
            <a:extLst>
              <a:ext uri="{FF2B5EF4-FFF2-40B4-BE49-F238E27FC236}">
                <a16:creationId xmlns:a16="http://schemas.microsoft.com/office/drawing/2014/main" id="{A452F1F3-BE72-7D42-84DF-FEF060AF23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5781" y="1483112"/>
            <a:ext cx="8364637" cy="470500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322F4-F6F2-0F4F-B89E-A7EEDE94E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November 17,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3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29EFD-ED8B-46BA-B44D-91238A9D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Function Tree</a:t>
            </a:r>
          </a:p>
        </p:txBody>
      </p:sp>
      <p:pic>
        <p:nvPicPr>
          <p:cNvPr id="6" name="Content Placeholder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A2202A2-CD49-444B-9ABF-EB82998C0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82" y="1935542"/>
            <a:ext cx="11565691" cy="367598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CBECD-E263-4BC8-9F0A-FC91406F4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November 17,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53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7CBC-2AEC-024E-8200-2B907E58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Design Concept: Morph Chart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1596-8AF5-BE46-B1BD-0775CA6A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November 17, 2021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AE09273-06EA-1848-BA88-2F448242F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" b="56610"/>
          <a:stretch/>
        </p:blipFill>
        <p:spPr bwMode="auto">
          <a:xfrm>
            <a:off x="157132" y="1889113"/>
            <a:ext cx="5941184" cy="27709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C85A7EB-A684-4AE5-8E59-1E03A7BDAD23}"/>
              </a:ext>
            </a:extLst>
          </p:cNvPr>
          <p:cNvGrpSpPr/>
          <p:nvPr/>
        </p:nvGrpSpPr>
        <p:grpSpPr>
          <a:xfrm>
            <a:off x="6286749" y="1886623"/>
            <a:ext cx="5560183" cy="3384924"/>
            <a:chOff x="6134349" y="1886623"/>
            <a:chExt cx="5712583" cy="3469590"/>
          </a:xfrm>
        </p:grpSpPr>
        <p:pic>
          <p:nvPicPr>
            <p:cNvPr id="6" name="Picture 5" descr="Table&#10;&#10;Description automatically generated">
              <a:extLst>
                <a:ext uri="{FF2B5EF4-FFF2-40B4-BE49-F238E27FC236}">
                  <a16:creationId xmlns:a16="http://schemas.microsoft.com/office/drawing/2014/main" id="{114A8859-5355-43EE-880B-5D1D0C671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" t="43323" b="155"/>
            <a:stretch/>
          </p:blipFill>
          <p:spPr bwMode="auto">
            <a:xfrm>
              <a:off x="6134349" y="1886623"/>
              <a:ext cx="5712583" cy="34695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E1C55B9-0BA3-4ACF-94B5-25E37BC4EFB2}"/>
                </a:ext>
              </a:extLst>
            </p:cNvPr>
            <p:cNvSpPr/>
            <p:nvPr/>
          </p:nvSpPr>
          <p:spPr>
            <a:xfrm>
              <a:off x="10727267" y="4572000"/>
              <a:ext cx="1041400" cy="3132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F8E37CB-7B1F-4B65-BB80-2107607AF676}"/>
              </a:ext>
            </a:extLst>
          </p:cNvPr>
          <p:cNvSpPr txBox="1"/>
          <p:nvPr/>
        </p:nvSpPr>
        <p:spPr>
          <a:xfrm>
            <a:off x="2633220" y="2617076"/>
            <a:ext cx="948180" cy="24622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Servo Motors</a:t>
            </a:r>
            <a:endParaRPr lang="en-US" sz="1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3191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B93ED-4318-1C48-A12A-E7FCA1E0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Stretch Goals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98EFB-0DED-CB44-BCAF-633D64DA9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332" y="1549913"/>
            <a:ext cx="6767932" cy="4816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Additional verification features</a:t>
            </a:r>
          </a:p>
          <a:p>
            <a:pPr lvl="1"/>
            <a:r>
              <a:rPr lang="en-US"/>
              <a:t>Semi or Fully </a:t>
            </a:r>
            <a:r>
              <a:rPr lang="en-US" b="1"/>
              <a:t>autonomous</a:t>
            </a:r>
            <a:r>
              <a:rPr lang="en-US"/>
              <a:t> driving and navigation</a:t>
            </a:r>
            <a:endParaRPr lang="en-US">
              <a:cs typeface="Calibri"/>
            </a:endParaRPr>
          </a:p>
          <a:p>
            <a:pPr lvl="1"/>
            <a:r>
              <a:rPr lang="en-US"/>
              <a:t>Swarm functionality with direct </a:t>
            </a:r>
            <a:r>
              <a:rPr lang="en-US" b="1"/>
              <a:t>communication between bots</a:t>
            </a:r>
            <a:endParaRPr lang="en-US" b="1">
              <a:cs typeface="Calibri"/>
            </a:endParaRPr>
          </a:p>
          <a:p>
            <a:pPr lvl="1"/>
            <a:r>
              <a:rPr lang="en-US" b="1"/>
              <a:t>Computer vision </a:t>
            </a:r>
            <a:r>
              <a:rPr lang="en-US"/>
              <a:t>integration for visual problem detection</a:t>
            </a:r>
            <a:endParaRPr lang="en-US">
              <a:cs typeface="Calibri"/>
            </a:endParaRPr>
          </a:p>
          <a:p>
            <a:pPr lvl="1"/>
            <a:r>
              <a:rPr lang="en-US"/>
              <a:t>Train other </a:t>
            </a:r>
            <a:r>
              <a:rPr lang="en-US" b="1"/>
              <a:t>machine learning models </a:t>
            </a:r>
            <a:r>
              <a:rPr lang="en-US"/>
              <a:t>for additional patterns</a:t>
            </a:r>
            <a:br>
              <a:rPr lang="en-US"/>
            </a:br>
            <a:endParaRPr lang="en-US"/>
          </a:p>
          <a:p>
            <a:r>
              <a:rPr lang="en-US"/>
              <a:t>Investigate equipping the </a:t>
            </a:r>
            <a:r>
              <a:rPr lang="en-US" err="1"/>
              <a:t>Dia</a:t>
            </a:r>
            <a:r>
              <a:rPr lang="en-US"/>
              <a:t>-Bot with the ability to </a:t>
            </a:r>
            <a:r>
              <a:rPr lang="en-US" b="1"/>
              <a:t>automatically fix</a:t>
            </a:r>
            <a:r>
              <a:rPr lang="en-US"/>
              <a:t> certain common issues</a:t>
            </a:r>
            <a:br>
              <a:rPr lang="en-US"/>
            </a:br>
            <a:endParaRPr lang="en-US"/>
          </a:p>
          <a:p>
            <a:r>
              <a:rPr lang="en-US"/>
              <a:t>Use in an installed system</a:t>
            </a:r>
            <a:r>
              <a:rPr lang="en-US" sz="1400"/>
              <a:t>*</a:t>
            </a:r>
            <a:endParaRPr lang="en-US" sz="1400">
              <a:cs typeface="Calibri"/>
            </a:endParaRPr>
          </a:p>
          <a:p>
            <a:pPr lvl="1"/>
            <a:r>
              <a:rPr lang="en-US"/>
              <a:t>Device testing</a:t>
            </a:r>
            <a:endParaRPr lang="en-US">
              <a:cs typeface="Calibri"/>
            </a:endParaRPr>
          </a:p>
          <a:p>
            <a:pPr lvl="2"/>
            <a:r>
              <a:rPr lang="en-US"/>
              <a:t>Detect real problems</a:t>
            </a:r>
            <a:endParaRPr lang="en-US">
              <a:cs typeface="Calibri"/>
            </a:endParaRPr>
          </a:p>
          <a:p>
            <a:pPr lvl="1"/>
            <a:r>
              <a:rPr lang="en-US"/>
              <a:t>Collect position data</a:t>
            </a:r>
            <a:endParaRPr lang="en-US">
              <a:cs typeface="Calibri"/>
            </a:endParaRPr>
          </a:p>
          <a:p>
            <a:pPr lvl="2"/>
            <a:r>
              <a:rPr lang="en-US"/>
              <a:t>Verify and improve simulations</a:t>
            </a:r>
            <a:endParaRPr lang="en-US">
              <a:cs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18473-9F69-014C-85D0-04DC5C2E7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64305-0DBF-6D4C-A35E-4AA13F8B2606}" type="datetime4">
              <a:rPr lang="en-US" smtClean="0"/>
              <a:t>November 17, 2021</a:t>
            </a:fld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80818E74-5B44-4D8D-ABF0-AA9F538B4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619" y="766279"/>
            <a:ext cx="1511979" cy="6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EBF0611E-DE03-4873-B0AC-6E46C051936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660" y="2091842"/>
            <a:ext cx="4357702" cy="321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0EE100-64E7-DF4F-83DD-08AF6BC4E994}"/>
              </a:ext>
            </a:extLst>
          </p:cNvPr>
          <p:cNvSpPr txBox="1"/>
          <p:nvPr/>
        </p:nvSpPr>
        <p:spPr>
          <a:xfrm>
            <a:off x="2654222" y="6259810"/>
            <a:ext cx="375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*Depending on Vanderlande’s client timelines, we may not get to test the </a:t>
            </a:r>
            <a:r>
              <a:rPr lang="en-US" sz="1200" err="1"/>
              <a:t>Dia</a:t>
            </a:r>
            <a:r>
              <a:rPr lang="en-US" sz="1200"/>
              <a:t>-Bot on a full system this semester</a:t>
            </a:r>
          </a:p>
        </p:txBody>
      </p:sp>
    </p:spTree>
    <p:extLst>
      <p:ext uri="{BB962C8B-B14F-4D97-AF65-F5344CB8AC3E}">
        <p14:creationId xmlns:p14="http://schemas.microsoft.com/office/powerpoint/2010/main" val="134871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FFCA34-6D4C-47EC-8559-4A063E9BE0E4}"/>
              </a:ext>
            </a:extLst>
          </p:cNvPr>
          <p:cNvSpPr txBox="1">
            <a:spLocks/>
          </p:cNvSpPr>
          <p:nvPr/>
        </p:nvSpPr>
        <p:spPr>
          <a:xfrm>
            <a:off x="7464613" y="1485898"/>
            <a:ext cx="4373600" cy="17961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rgbClr val="F07A10"/>
              </a:buClr>
              <a:buFont typeface="Wingdings" pitchFamily="2" charset="2"/>
              <a:buNone/>
              <a:defRPr lang="en-US" sz="3600" b="1" i="1" kern="1200" smtClean="0">
                <a:solidFill>
                  <a:srgbClr val="6786B0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>
                <a:solidFill>
                  <a:schemeClr val="tx1"/>
                </a:solidFill>
                <a:latin typeface="+mj-lt"/>
              </a:rPr>
              <a:t>Problem Statement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3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0F45AC37-8F3F-4D92-A2E9-90C022EFF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0" r="2306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D83153-64D1-B946-BC03-88530F2584EB}"/>
              </a:ext>
            </a:extLst>
          </p:cNvPr>
          <p:cNvSpPr txBox="1"/>
          <p:nvPr/>
        </p:nvSpPr>
        <p:spPr>
          <a:xfrm>
            <a:off x="7464612" y="3429000"/>
            <a:ext cx="39490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Design and build a diagnostic robot (”</a:t>
            </a:r>
            <a:r>
              <a:rPr lang="en-US" sz="2400" err="1"/>
              <a:t>Dia</a:t>
            </a:r>
            <a:r>
              <a:rPr lang="en-US" sz="2400"/>
              <a:t>-Bot”) to identify potential installation issues in Vanderlande’s shuttle and conveyor systems</a:t>
            </a:r>
          </a:p>
        </p:txBody>
      </p:sp>
    </p:spTree>
    <p:extLst>
      <p:ext uri="{BB962C8B-B14F-4D97-AF65-F5344CB8AC3E}">
        <p14:creationId xmlns:p14="http://schemas.microsoft.com/office/powerpoint/2010/main" val="55781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09542-4A2A-4895-8BEA-95BBCAC1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Function Tree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DF6A5-A3C3-41A3-8516-53A4003A2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November 17, 2021</a:t>
            </a:fld>
            <a:endParaRPr lang="en-US"/>
          </a:p>
        </p:txBody>
      </p:sp>
      <p:pic>
        <p:nvPicPr>
          <p:cNvPr id="5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33D4E33E-475B-48FA-9006-F5D496FEA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751628"/>
            <a:ext cx="10973297" cy="57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99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8B12-7736-8447-9381-CA79BD1E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Specifications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F0AC7-C7D6-A54D-BC03-AE91B9D17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690688"/>
            <a:ext cx="10515600" cy="462278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/>
              <a:t>The following will be considered in the design: </a:t>
            </a:r>
          </a:p>
          <a:p>
            <a:r>
              <a:rPr lang="en-US" sz="1800"/>
              <a:t>Bot should be conveyable on </a:t>
            </a:r>
            <a:r>
              <a:rPr lang="en-US" sz="1800" b="1"/>
              <a:t>traditional conveyor surfaces</a:t>
            </a:r>
            <a:r>
              <a:rPr lang="en-US" sz="1800"/>
              <a:t> and </a:t>
            </a:r>
            <a:r>
              <a:rPr lang="en-US" sz="1800" b="1"/>
              <a:t>traverse normal</a:t>
            </a:r>
            <a:r>
              <a:rPr lang="en-US" sz="1800"/>
              <a:t> </a:t>
            </a:r>
            <a:r>
              <a:rPr lang="en-US" sz="1800" b="1"/>
              <a:t>transitions</a:t>
            </a:r>
          </a:p>
          <a:p>
            <a:pPr lvl="1"/>
            <a:r>
              <a:rPr lang="en-US"/>
              <a:t>Belts, rollers, curves, diverts</a:t>
            </a:r>
          </a:p>
          <a:p>
            <a:pPr lvl="1"/>
            <a:r>
              <a:rPr lang="en-US" sz="1800"/>
              <a:t>Inclines, declines, merges, </a:t>
            </a:r>
            <a:r>
              <a:rPr lang="en-US"/>
              <a:t>diverges</a:t>
            </a:r>
          </a:p>
          <a:p>
            <a:pPr lvl="1"/>
            <a:r>
              <a:rPr lang="en-US"/>
              <a:t>In</a:t>
            </a:r>
            <a:r>
              <a:rPr lang="en-US" sz="1800"/>
              <a:t> addition to being conveyed, this bot must also traverse those </a:t>
            </a:r>
            <a:r>
              <a:rPr lang="en-US" sz="1800" b="1"/>
              <a:t>machines under its own power</a:t>
            </a:r>
            <a:r>
              <a:rPr lang="en-US" sz="1800"/>
              <a:t> </a:t>
            </a:r>
            <a:endParaRPr lang="en-US" sz="1800">
              <a:cs typeface="Calibri"/>
            </a:endParaRPr>
          </a:p>
          <a:p>
            <a:r>
              <a:rPr lang="en-US" b="1"/>
              <a:t>Robust</a:t>
            </a:r>
            <a:r>
              <a:rPr lang="en-US"/>
              <a:t> enough to withstand the vibration induced while navigating the system </a:t>
            </a:r>
            <a:endParaRPr lang="en-US">
              <a:cs typeface="Calibri"/>
            </a:endParaRPr>
          </a:p>
          <a:p>
            <a:r>
              <a:rPr lang="en-US" sz="1800"/>
              <a:t>Must fit within a </a:t>
            </a:r>
            <a:r>
              <a:rPr lang="en-US" sz="1800" b="1"/>
              <a:t>620mm x 400mm footprint</a:t>
            </a:r>
            <a:r>
              <a:rPr lang="en-US" sz="1800"/>
              <a:t> within a </a:t>
            </a:r>
            <a:r>
              <a:rPr lang="en-US" sz="1800" b="1"/>
              <a:t>height of 300mm</a:t>
            </a:r>
          </a:p>
          <a:p>
            <a:r>
              <a:rPr lang="en-US" sz="1800"/>
              <a:t>Maximum weight of </a:t>
            </a:r>
            <a:r>
              <a:rPr lang="en-US" sz="1800" b="1"/>
              <a:t>35kg</a:t>
            </a:r>
            <a:r>
              <a:rPr lang="en-US" sz="1800"/>
              <a:t> allowed by conveyor systems</a:t>
            </a:r>
          </a:p>
          <a:p>
            <a:r>
              <a:rPr lang="en-US" sz="1800"/>
              <a:t>On board </a:t>
            </a:r>
            <a:r>
              <a:rPr lang="en-US" sz="1800" b="1"/>
              <a:t>camera</a:t>
            </a:r>
            <a:r>
              <a:rPr lang="en-US" sz="1800"/>
              <a:t> remotely controlled to provide </a:t>
            </a:r>
            <a:r>
              <a:rPr lang="en-US" sz="1800" b="1"/>
              <a:t>360° rotation</a:t>
            </a:r>
            <a:r>
              <a:rPr lang="en-US" sz="1800"/>
              <a:t> and </a:t>
            </a:r>
            <a:r>
              <a:rPr lang="en-US" sz="1800" b="1"/>
              <a:t>vertical tilting</a:t>
            </a:r>
            <a:r>
              <a:rPr lang="en-US" sz="1800"/>
              <a:t> </a:t>
            </a:r>
            <a:endParaRPr lang="en-US" sz="1800">
              <a:cs typeface="Calibri"/>
            </a:endParaRPr>
          </a:p>
          <a:p>
            <a:r>
              <a:rPr lang="en-US" sz="1800"/>
              <a:t>Ability to </a:t>
            </a:r>
            <a:r>
              <a:rPr lang="en-US" sz="1800" b="1"/>
              <a:t>track the bot’s position</a:t>
            </a:r>
            <a:r>
              <a:rPr lang="en-US" sz="1800"/>
              <a:t> within the system to an accuracy of ± 12”</a:t>
            </a:r>
            <a:endParaRPr lang="en-US" sz="1800">
              <a:cs typeface="Calibri"/>
            </a:endParaRPr>
          </a:p>
          <a:p>
            <a:r>
              <a:rPr lang="en-US" sz="1800"/>
              <a:t>Track</a:t>
            </a:r>
            <a:r>
              <a:rPr lang="en-US" sz="1800" b="1"/>
              <a:t> accelerative forces</a:t>
            </a:r>
            <a:r>
              <a:rPr lang="en-US" sz="1800"/>
              <a:t> seen by a product through normal handling </a:t>
            </a:r>
            <a:endParaRPr lang="en-US" sz="1800">
              <a:cs typeface="Calibri"/>
            </a:endParaRPr>
          </a:p>
          <a:p>
            <a:r>
              <a:rPr lang="en-US" sz="1800"/>
              <a:t>Measure </a:t>
            </a:r>
            <a:r>
              <a:rPr lang="en-US" sz="1800" b="1"/>
              <a:t>vibration </a:t>
            </a:r>
            <a:r>
              <a:rPr lang="en-US" sz="1800"/>
              <a:t>and </a:t>
            </a:r>
            <a:r>
              <a:rPr lang="en-US" sz="1800" b="1"/>
              <a:t>sound levels</a:t>
            </a:r>
            <a:r>
              <a:rPr lang="en-US" sz="1800"/>
              <a:t> to help identify problems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613628C-D9C2-F44F-B7F0-0D11916A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4B1B-58C0-4D4E-8B03-56D5B94E9E99}" type="datetime4">
              <a:rPr lang="en-US" smtClean="0"/>
              <a:t>November 17,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84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ADFE8EBE-30E0-5845-BFE0-14C802B468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t="636" b="10067"/>
          <a:stretch/>
        </p:blipFill>
        <p:spPr>
          <a:xfrm>
            <a:off x="8918575" y="2030749"/>
            <a:ext cx="2930959" cy="1053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E17CBC-2AEC-024E-8200-2B907E58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Design Concept: Mechanical Components</a:t>
            </a:r>
            <a:endParaRPr lang="en-US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B83C5469-FE5A-CA4C-962F-604E2DAF9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" r="269" b="10135"/>
          <a:stretch/>
        </p:blipFill>
        <p:spPr>
          <a:xfrm>
            <a:off x="5974556" y="2030749"/>
            <a:ext cx="2932127" cy="105632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1596-8AF5-BE46-B1BD-0775CA6A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November 17, 2021</a:t>
            </a:fld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3CC6AA8-BB4A-0D4B-96D0-C25E5E239D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r="-148" b="14391"/>
          <a:stretch/>
        </p:blipFill>
        <p:spPr>
          <a:xfrm>
            <a:off x="838200" y="3963769"/>
            <a:ext cx="5364965" cy="18456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382A4F-7D7D-FB4F-AEE1-A2F83A4F6334}"/>
              </a:ext>
            </a:extLst>
          </p:cNvPr>
          <p:cNvSpPr txBox="1"/>
          <p:nvPr/>
        </p:nvSpPr>
        <p:spPr>
          <a:xfrm>
            <a:off x="5973763" y="1387811"/>
            <a:ext cx="2643187" cy="662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Concepts 1:</a:t>
            </a:r>
            <a:r>
              <a:rPr lang="en-US"/>
              <a:t> Symmetric without Suspension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EC9714-2ABC-F94B-B5CF-CB66262CD7E1}"/>
              </a:ext>
            </a:extLst>
          </p:cNvPr>
          <p:cNvSpPr txBox="1"/>
          <p:nvPr/>
        </p:nvSpPr>
        <p:spPr>
          <a:xfrm>
            <a:off x="2655887" y="3518540"/>
            <a:ext cx="17303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u="sng"/>
              <a:t>Selected Design</a:t>
            </a:r>
            <a:endParaRPr lang="en-US" u="sng">
              <a:cs typeface="Calibri"/>
            </a:endParaRPr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EF5A9CB4-8689-BE4D-9515-9E5BA02905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28" y="1942044"/>
            <a:ext cx="4832784" cy="12384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3EC133-6E14-594F-9B86-6B065F1AE2A4}"/>
              </a:ext>
            </a:extLst>
          </p:cNvPr>
          <p:cNvSpPr txBox="1"/>
          <p:nvPr/>
        </p:nvSpPr>
        <p:spPr>
          <a:xfrm>
            <a:off x="805656" y="1602124"/>
            <a:ext cx="40481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Analysis of Continuous Track vs. Wheels: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347E9B-CC2A-4CB0-A301-EF2380894F14}"/>
              </a:ext>
            </a:extLst>
          </p:cNvPr>
          <p:cNvSpPr txBox="1"/>
          <p:nvPr/>
        </p:nvSpPr>
        <p:spPr>
          <a:xfrm>
            <a:off x="8918573" y="1379872"/>
            <a:ext cx="28574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Concepts 2:</a:t>
            </a:r>
            <a:r>
              <a:rPr lang="en-US"/>
              <a:t> Asymmetric with Suspension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6CE8F4-77D3-42BC-9D10-C693A0602CCC}"/>
              </a:ext>
            </a:extLst>
          </p:cNvPr>
          <p:cNvSpPr txBox="1"/>
          <p:nvPr/>
        </p:nvSpPr>
        <p:spPr>
          <a:xfrm>
            <a:off x="7243761" y="3518540"/>
            <a:ext cx="27543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Suspension Concept:</a:t>
            </a:r>
            <a:endParaRPr lang="en-US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8DA0E-DFD4-4535-95D6-E7D911378247}"/>
              </a:ext>
            </a:extLst>
          </p:cNvPr>
          <p:cNvSpPr txBox="1"/>
          <p:nvPr/>
        </p:nvSpPr>
        <p:spPr>
          <a:xfrm>
            <a:off x="1616074" y="3812228"/>
            <a:ext cx="392906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Concept 3:</a:t>
            </a:r>
            <a:r>
              <a:rPr lang="en-US"/>
              <a:t> Symmetric with Suspension</a:t>
            </a: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AD9FEBCA-7E1A-4CE1-B418-3514A7B31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338" y="3892614"/>
            <a:ext cx="3441700" cy="246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3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F633F-0C3F-4B2E-A52A-32FD8A46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8586"/>
            <a:ext cx="10515600" cy="641717"/>
          </a:xfrm>
        </p:spPr>
        <p:txBody>
          <a:bodyPr/>
          <a:lstStyle/>
          <a:p>
            <a:r>
              <a:rPr lang="en-US">
                <a:cs typeface="Calibri"/>
              </a:rPr>
              <a:t>Chassis Assembly: Pulleys and Belt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89E20-2FD3-4DF1-B900-B567C392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November 17, 2021</a:t>
            </a:fld>
            <a:endParaRPr lang="en-US"/>
          </a:p>
        </p:txBody>
      </p:sp>
      <p:pic>
        <p:nvPicPr>
          <p:cNvPr id="1026" name="Picture 2" descr="A picture containing gear&#10;&#10;Description automatically generated">
            <a:extLst>
              <a:ext uri="{FF2B5EF4-FFF2-40B4-BE49-F238E27FC236}">
                <a16:creationId xmlns:a16="http://schemas.microsoft.com/office/drawing/2014/main" id="{8E9F6767-2973-438D-89EA-EC257207D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73" y="1738312"/>
            <a:ext cx="521017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871BF8-41C7-4628-81A6-BA47638C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148" y="1861610"/>
            <a:ext cx="2871106" cy="31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picture containing metalware, gear&#10;&#10;Description automatically generated">
            <a:extLst>
              <a:ext uri="{FF2B5EF4-FFF2-40B4-BE49-F238E27FC236}">
                <a16:creationId xmlns:a16="http://schemas.microsoft.com/office/drawing/2014/main" id="{10685DC2-543D-46CC-8602-EB0D2F8D5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97" y="1861610"/>
            <a:ext cx="2871106" cy="311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7C2D9-346C-4B31-9FD9-30B6B4827DA7}"/>
              </a:ext>
            </a:extLst>
          </p:cNvPr>
          <p:cNvSpPr txBox="1"/>
          <p:nvPr/>
        </p:nvSpPr>
        <p:spPr>
          <a:xfrm>
            <a:off x="1006529" y="5308918"/>
            <a:ext cx="392906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Self-Tracking Belt</a:t>
            </a:r>
            <a:r>
              <a:rPr lang="en-US"/>
              <a:t>: 1100mm Perimeter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3CB69-BC24-4A9E-B974-6F2F17F49B2F}"/>
              </a:ext>
            </a:extLst>
          </p:cNvPr>
          <p:cNvSpPr txBox="1"/>
          <p:nvPr/>
        </p:nvSpPr>
        <p:spPr>
          <a:xfrm>
            <a:off x="8693897" y="5304353"/>
            <a:ext cx="287110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50 Tooth Pulley: Drive Gear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D2B82A-EBF3-4317-A9B9-A1EC2F8DB0E7}"/>
              </a:ext>
            </a:extLst>
          </p:cNvPr>
          <p:cNvSpPr txBox="1"/>
          <p:nvPr/>
        </p:nvSpPr>
        <p:spPr>
          <a:xfrm>
            <a:off x="5699470" y="5304353"/>
            <a:ext cx="287110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30 Tooth Pulley: Idle Gear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F633F-0C3F-4B2E-A52A-32FD8A46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8586"/>
            <a:ext cx="10515600" cy="641717"/>
          </a:xfrm>
        </p:spPr>
        <p:txBody>
          <a:bodyPr/>
          <a:lstStyle/>
          <a:p>
            <a:r>
              <a:rPr lang="en-US">
                <a:cs typeface="Calibri"/>
              </a:rPr>
              <a:t>Chassis Assembly: Main Body and Suspension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89E20-2FD3-4DF1-B900-B567C392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November 17, 2021</a:t>
            </a:fld>
            <a:endParaRPr lang="en-US"/>
          </a:p>
        </p:txBody>
      </p:sp>
      <p:pic>
        <p:nvPicPr>
          <p:cNvPr id="7" name="Picture 7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A2562FF2-1881-448D-9162-232375531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164" y="1778000"/>
            <a:ext cx="5439173" cy="4351338"/>
          </a:xfrm>
        </p:spPr>
      </p:pic>
      <p:pic>
        <p:nvPicPr>
          <p:cNvPr id="8" name="Picture 8" descr="A picture containing snow, toy&#10;&#10;Description automatically generated">
            <a:extLst>
              <a:ext uri="{FF2B5EF4-FFF2-40B4-BE49-F238E27FC236}">
                <a16:creationId xmlns:a16="http://schemas.microsoft.com/office/drawing/2014/main" id="{F207D337-6C1F-4A88-9A22-ACDDB8B12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463" y="1776095"/>
            <a:ext cx="5441950" cy="435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0A690-4ED2-472C-ADF3-C300E628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Modular Attachment Assembly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9DA0D-6E8D-403B-8885-A7E6FD81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November 17, 2021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95A95B-48E0-904A-BBAC-B276F7EC9F2B}"/>
              </a:ext>
            </a:extLst>
          </p:cNvPr>
          <p:cNvGrpSpPr/>
          <p:nvPr/>
        </p:nvGrpSpPr>
        <p:grpSpPr>
          <a:xfrm>
            <a:off x="5982820" y="1427009"/>
            <a:ext cx="5961059" cy="3421438"/>
            <a:chOff x="6221506" y="1462895"/>
            <a:chExt cx="5791200" cy="3457081"/>
          </a:xfrm>
        </p:grpSpPr>
        <p:pic>
          <p:nvPicPr>
            <p:cNvPr id="11" name="Picture 11" descr="A picture containing music&#10;&#10;Description automatically generated">
              <a:extLst>
                <a:ext uri="{FF2B5EF4-FFF2-40B4-BE49-F238E27FC236}">
                  <a16:creationId xmlns:a16="http://schemas.microsoft.com/office/drawing/2014/main" id="{E7574565-9647-4D9F-A73F-F2DD06382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1506" y="1462895"/>
              <a:ext cx="5791200" cy="3457081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C2DC36F-1E2A-4707-8CCC-26B557BB4CEE}"/>
                </a:ext>
              </a:extLst>
            </p:cNvPr>
            <p:cNvSpPr/>
            <p:nvPr/>
          </p:nvSpPr>
          <p:spPr>
            <a:xfrm>
              <a:off x="7197538" y="1859056"/>
              <a:ext cx="914400" cy="9144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652D959-13B0-4480-9175-7E001D0C3FDC}"/>
                </a:ext>
              </a:extLst>
            </p:cNvPr>
            <p:cNvSpPr/>
            <p:nvPr/>
          </p:nvSpPr>
          <p:spPr>
            <a:xfrm>
              <a:off x="10021420" y="3427880"/>
              <a:ext cx="914400" cy="9144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41DBDE0-06C8-1E4A-9DD4-DDBCF73BB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" b="3629"/>
          <a:stretch/>
        </p:blipFill>
        <p:spPr>
          <a:xfrm>
            <a:off x="544533" y="1302543"/>
            <a:ext cx="5312965" cy="2566968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C44484BC-846B-3B4B-931C-0730465A24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4"/>
          <a:stretch/>
        </p:blipFill>
        <p:spPr>
          <a:xfrm>
            <a:off x="544533" y="3869511"/>
            <a:ext cx="5186416" cy="2587824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CE969E9-7A90-4324-80AB-DC06C5549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480" y="4448443"/>
            <a:ext cx="2635149" cy="167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45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anderland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F7A10"/>
      </a:accent1>
      <a:accent2>
        <a:srgbClr val="5686B0"/>
      </a:accent2>
      <a:accent3>
        <a:srgbClr val="E9E9E9"/>
      </a:accent3>
      <a:accent4>
        <a:srgbClr val="F16421"/>
      </a:accent4>
      <a:accent5>
        <a:srgbClr val="6CACCC"/>
      </a:accent5>
      <a:accent6>
        <a:srgbClr val="2A4995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2697825A9BD546B48FEAFB34011559" ma:contentTypeVersion="10" ma:contentTypeDescription="Create a new document." ma:contentTypeScope="" ma:versionID="06da9b3085f72e40f621ffa64bb9c52c">
  <xsd:schema xmlns:xsd="http://www.w3.org/2001/XMLSchema" xmlns:xs="http://www.w3.org/2001/XMLSchema" xmlns:p="http://schemas.microsoft.com/office/2006/metadata/properties" xmlns:ns2="8ff6022a-4727-4ecb-a5d2-4a73bce8309f" targetNamespace="http://schemas.microsoft.com/office/2006/metadata/properties" ma:root="true" ma:fieldsID="3d5a9eb73d887063806e8492dae92745" ns2:_="">
    <xsd:import namespace="8ff6022a-4727-4ecb-a5d2-4a73bce830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022a-4727-4ecb-a5d2-4a73bce830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88F54BB-DE05-492D-B2CB-192CEE94BF66}">
  <ds:schemaRefs>
    <ds:schemaRef ds:uri="8ff6022a-4727-4ecb-a5d2-4a73bce8309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B2BB29C-0EE8-4D46-B445-0FB3EA3B56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6A9FAA-2DD4-408A-BF55-02740E1D7391}">
  <ds:schemaRefs>
    <ds:schemaRef ds:uri="http://schemas.microsoft.com/office/2006/metadata/properties"/>
    <ds:schemaRef ds:uri="http://schemas.microsoft.com/office/2006/documentManagement/types"/>
    <ds:schemaRef ds:uri="8ff6022a-4727-4ecb-a5d2-4a73bce8309f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1511</Words>
  <Application>Microsoft Office PowerPoint</Application>
  <PresentationFormat>Widescreen</PresentationFormat>
  <Paragraphs>489</Paragraphs>
  <Slides>28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 theme</vt:lpstr>
      <vt:lpstr>PowerPoint Presentation</vt:lpstr>
      <vt:lpstr>Presentation Content</vt:lpstr>
      <vt:lpstr>PowerPoint Presentation</vt:lpstr>
      <vt:lpstr>Function Tree</vt:lpstr>
      <vt:lpstr>Specifications</vt:lpstr>
      <vt:lpstr>Design Concept: Mechanical Components</vt:lpstr>
      <vt:lpstr>Chassis Assembly: Pulleys and Belt</vt:lpstr>
      <vt:lpstr>Chassis Assembly: Main Body and Suspension</vt:lpstr>
      <vt:lpstr>Modular Attachment Assembly</vt:lpstr>
      <vt:lpstr>Design Concept: Electrical</vt:lpstr>
      <vt:lpstr>Design Concept: Updated Electrical</vt:lpstr>
      <vt:lpstr>Design Concept: Electrical</vt:lpstr>
      <vt:lpstr>Design Concept: Features &amp; User Interface</vt:lpstr>
      <vt:lpstr>Design Concept: User Interface (Alternate)</vt:lpstr>
      <vt:lpstr>Design Concept: User Interface (Data View)</vt:lpstr>
      <vt:lpstr>Problem Alert Examples</vt:lpstr>
      <vt:lpstr>Design Concept: Dia-Bot Movement</vt:lpstr>
      <vt:lpstr>Software Architecture: Multiprocessing</vt:lpstr>
      <vt:lpstr>Industrial Design</vt:lpstr>
      <vt:lpstr>Societal, Environmental, and Sustainability</vt:lpstr>
      <vt:lpstr>Team Member Contributions</vt:lpstr>
      <vt:lpstr>Project Timeline</vt:lpstr>
      <vt:lpstr>Appendix</vt:lpstr>
      <vt:lpstr>User Interface</vt:lpstr>
      <vt:lpstr>UI + Motor Interaction</vt:lpstr>
      <vt:lpstr>Previous Function Tree</vt:lpstr>
      <vt:lpstr>Design Concept: Morph Chart</vt:lpstr>
      <vt:lpstr>Stretch Goals &amp;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Connor Truono</cp:lastModifiedBy>
  <cp:revision>1</cp:revision>
  <dcterms:created xsi:type="dcterms:W3CDTF">2021-09-10T00:07:46Z</dcterms:created>
  <dcterms:modified xsi:type="dcterms:W3CDTF">2021-11-17T19:09:49Z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0x010100392697825A9BD546B48FEAFB34011559</vt:lpwstr>
  </property>
</Properties>
</file>